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3.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4.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5.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6.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7.xml" ContentType="application/vnd.openxmlformats-officedocument.theme+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8.xml" ContentType="application/vnd.openxmlformats-officedocument.theme+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9.xml" ContentType="application/vnd.openxmlformats-officedocument.theme+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theme/theme10.xml" ContentType="application/vnd.openxmlformats-officedocument.theme+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theme/theme11.xml" ContentType="application/vnd.openxmlformats-officedocument.theme+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theme/theme12.xml" ContentType="application/vnd.openxmlformats-officedocument.theme+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theme/theme13.xml" ContentType="application/vnd.openxmlformats-officedocument.theme+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theme/theme14.xml" ContentType="application/vnd.openxmlformats-officedocument.theme+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theme/theme15.xml" ContentType="application/vnd.openxmlformats-officedocument.theme+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theme/theme16.xml" ContentType="application/vnd.openxmlformats-officedocument.theme+xml"/>
  <Override PartName="/ppt/theme/theme1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6" r:id="rId2"/>
    <p:sldMasterId id="2147483698" r:id="rId3"/>
    <p:sldMasterId id="2147483716" r:id="rId4"/>
    <p:sldMasterId id="2147483741" r:id="rId5"/>
    <p:sldMasterId id="2147483751" r:id="rId6"/>
    <p:sldMasterId id="2147483770" r:id="rId7"/>
    <p:sldMasterId id="2147483782" r:id="rId8"/>
    <p:sldMasterId id="2147483795" r:id="rId9"/>
    <p:sldMasterId id="2147483824" r:id="rId10"/>
    <p:sldMasterId id="2147483832" r:id="rId11"/>
    <p:sldMasterId id="2147483851" r:id="rId12"/>
    <p:sldMasterId id="2147483876" r:id="rId13"/>
    <p:sldMasterId id="2147483912" r:id="rId14"/>
    <p:sldMasterId id="2147483918" r:id="rId15"/>
    <p:sldMasterId id="2147483943" r:id="rId16"/>
  </p:sldMasterIdLst>
  <p:notesMasterIdLst>
    <p:notesMasterId r:id="rId76"/>
  </p:notesMasterIdLst>
  <p:sldIdLst>
    <p:sldId id="263" r:id="rId17"/>
    <p:sldId id="282" r:id="rId18"/>
    <p:sldId id="3360" r:id="rId19"/>
    <p:sldId id="278" r:id="rId20"/>
    <p:sldId id="316" r:id="rId21"/>
    <p:sldId id="280" r:id="rId22"/>
    <p:sldId id="362" r:id="rId23"/>
    <p:sldId id="361" r:id="rId24"/>
    <p:sldId id="363" r:id="rId25"/>
    <p:sldId id="364" r:id="rId26"/>
    <p:sldId id="365" r:id="rId27"/>
    <p:sldId id="448" r:id="rId28"/>
    <p:sldId id="390" r:id="rId29"/>
    <p:sldId id="315" r:id="rId30"/>
    <p:sldId id="2699" r:id="rId31"/>
    <p:sldId id="3422" r:id="rId32"/>
    <p:sldId id="1555" r:id="rId33"/>
    <p:sldId id="1743" r:id="rId34"/>
    <p:sldId id="318" r:id="rId35"/>
    <p:sldId id="319" r:id="rId36"/>
    <p:sldId id="320" r:id="rId37"/>
    <p:sldId id="321" r:id="rId38"/>
    <p:sldId id="453" r:id="rId39"/>
    <p:sldId id="3414" r:id="rId40"/>
    <p:sldId id="3415" r:id="rId41"/>
    <p:sldId id="3416" r:id="rId42"/>
    <p:sldId id="3417" r:id="rId43"/>
    <p:sldId id="3418" r:id="rId44"/>
    <p:sldId id="3430" r:id="rId45"/>
    <p:sldId id="377" r:id="rId46"/>
    <p:sldId id="3419" r:id="rId47"/>
    <p:sldId id="3420" r:id="rId48"/>
    <p:sldId id="1603" r:id="rId49"/>
    <p:sldId id="3421" r:id="rId50"/>
    <p:sldId id="1605" r:id="rId51"/>
    <p:sldId id="1604" r:id="rId52"/>
    <p:sldId id="1557" r:id="rId53"/>
    <p:sldId id="1607" r:id="rId54"/>
    <p:sldId id="1617" r:id="rId55"/>
    <p:sldId id="1606" r:id="rId56"/>
    <p:sldId id="1609" r:id="rId57"/>
    <p:sldId id="3433" r:id="rId58"/>
    <p:sldId id="3425" r:id="rId59"/>
    <p:sldId id="3378" r:id="rId60"/>
    <p:sldId id="3379" r:id="rId61"/>
    <p:sldId id="3432" r:id="rId62"/>
    <p:sldId id="3428" r:id="rId63"/>
    <p:sldId id="1553" r:id="rId64"/>
    <p:sldId id="1593" r:id="rId65"/>
    <p:sldId id="1594" r:id="rId66"/>
    <p:sldId id="3434" r:id="rId67"/>
    <p:sldId id="3412" r:id="rId68"/>
    <p:sldId id="1554" r:id="rId69"/>
    <p:sldId id="435" r:id="rId70"/>
    <p:sldId id="438" r:id="rId71"/>
    <p:sldId id="3423" r:id="rId72"/>
    <p:sldId id="481" r:id="rId73"/>
    <p:sldId id="3429" r:id="rId74"/>
    <p:sldId id="3431" r:id="rId7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6E38BA-D92A-484A-BE1C-2693E0FB2284}" v="105" dt="2019-01-09T16:16:58.5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67047"/>
  </p:normalViewPr>
  <p:slideViewPr>
    <p:cSldViewPr snapToGrid="0" snapToObjects="1">
      <p:cViewPr varScale="1">
        <p:scale>
          <a:sx n="90" d="100"/>
          <a:sy n="90" d="100"/>
        </p:scale>
        <p:origin x="224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0.xml"/><Relationship Id="rId21" Type="http://schemas.openxmlformats.org/officeDocument/2006/relationships/slide" Target="slides/slide5.xml"/><Relationship Id="rId42" Type="http://schemas.openxmlformats.org/officeDocument/2006/relationships/slide" Target="slides/slide26.xml"/><Relationship Id="rId47" Type="http://schemas.openxmlformats.org/officeDocument/2006/relationships/slide" Target="slides/slide31.xml"/><Relationship Id="rId63" Type="http://schemas.openxmlformats.org/officeDocument/2006/relationships/slide" Target="slides/slide47.xml"/><Relationship Id="rId68" Type="http://schemas.openxmlformats.org/officeDocument/2006/relationships/slide" Target="slides/slide52.xml"/><Relationship Id="rId16" Type="http://schemas.openxmlformats.org/officeDocument/2006/relationships/slideMaster" Target="slideMasters/slideMaster16.xml"/><Relationship Id="rId11" Type="http://schemas.openxmlformats.org/officeDocument/2006/relationships/slideMaster" Target="slideMasters/slideMaster11.xml"/><Relationship Id="rId32" Type="http://schemas.openxmlformats.org/officeDocument/2006/relationships/slide" Target="slides/slide16.xml"/><Relationship Id="rId37" Type="http://schemas.openxmlformats.org/officeDocument/2006/relationships/slide" Target="slides/slide21.xml"/><Relationship Id="rId53" Type="http://schemas.openxmlformats.org/officeDocument/2006/relationships/slide" Target="slides/slide37.xml"/><Relationship Id="rId58" Type="http://schemas.openxmlformats.org/officeDocument/2006/relationships/slide" Target="slides/slide42.xml"/><Relationship Id="rId74" Type="http://schemas.openxmlformats.org/officeDocument/2006/relationships/slide" Target="slides/slide58.xml"/><Relationship Id="rId79" Type="http://schemas.openxmlformats.org/officeDocument/2006/relationships/theme" Target="theme/theme1.xml"/><Relationship Id="rId5" Type="http://schemas.openxmlformats.org/officeDocument/2006/relationships/slideMaster" Target="slideMasters/slideMaster5.xml"/><Relationship Id="rId61" Type="http://schemas.openxmlformats.org/officeDocument/2006/relationships/slide" Target="slides/slide45.xml"/><Relationship Id="rId82" Type="http://schemas.microsoft.com/office/2015/10/relationships/revisionInfo" Target="revisionInfo.xml"/><Relationship Id="rId19" Type="http://schemas.openxmlformats.org/officeDocument/2006/relationships/slide" Target="slides/slide3.xml"/><Relationship Id="rId14" Type="http://schemas.openxmlformats.org/officeDocument/2006/relationships/slideMaster" Target="slideMasters/slideMaster14.xml"/><Relationship Id="rId22" Type="http://schemas.openxmlformats.org/officeDocument/2006/relationships/slide" Target="slides/slide6.xml"/><Relationship Id="rId27" Type="http://schemas.openxmlformats.org/officeDocument/2006/relationships/slide" Target="slides/slide11.xml"/><Relationship Id="rId30" Type="http://schemas.openxmlformats.org/officeDocument/2006/relationships/slide" Target="slides/slide14.xml"/><Relationship Id="rId35" Type="http://schemas.openxmlformats.org/officeDocument/2006/relationships/slide" Target="slides/slide19.xml"/><Relationship Id="rId43" Type="http://schemas.openxmlformats.org/officeDocument/2006/relationships/slide" Target="slides/slide27.xml"/><Relationship Id="rId48" Type="http://schemas.openxmlformats.org/officeDocument/2006/relationships/slide" Target="slides/slide32.xml"/><Relationship Id="rId56" Type="http://schemas.openxmlformats.org/officeDocument/2006/relationships/slide" Target="slides/slide40.xml"/><Relationship Id="rId64" Type="http://schemas.openxmlformats.org/officeDocument/2006/relationships/slide" Target="slides/slide48.xml"/><Relationship Id="rId69" Type="http://schemas.openxmlformats.org/officeDocument/2006/relationships/slide" Target="slides/slide53.xml"/><Relationship Id="rId77"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35.xml"/><Relationship Id="rId72" Type="http://schemas.openxmlformats.org/officeDocument/2006/relationships/slide" Target="slides/slide56.xml"/><Relationship Id="rId80"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1.xml"/><Relationship Id="rId25" Type="http://schemas.openxmlformats.org/officeDocument/2006/relationships/slide" Target="slides/slide9.xml"/><Relationship Id="rId33" Type="http://schemas.openxmlformats.org/officeDocument/2006/relationships/slide" Target="slides/slide17.xml"/><Relationship Id="rId38" Type="http://schemas.openxmlformats.org/officeDocument/2006/relationships/slide" Target="slides/slide22.xml"/><Relationship Id="rId46" Type="http://schemas.openxmlformats.org/officeDocument/2006/relationships/slide" Target="slides/slide30.xml"/><Relationship Id="rId59" Type="http://schemas.openxmlformats.org/officeDocument/2006/relationships/slide" Target="slides/slide43.xml"/><Relationship Id="rId67" Type="http://schemas.openxmlformats.org/officeDocument/2006/relationships/slide" Target="slides/slide51.xml"/><Relationship Id="rId20" Type="http://schemas.openxmlformats.org/officeDocument/2006/relationships/slide" Target="slides/slide4.xml"/><Relationship Id="rId41" Type="http://schemas.openxmlformats.org/officeDocument/2006/relationships/slide" Target="slides/slide25.xml"/><Relationship Id="rId54" Type="http://schemas.openxmlformats.org/officeDocument/2006/relationships/slide" Target="slides/slide38.xml"/><Relationship Id="rId62" Type="http://schemas.openxmlformats.org/officeDocument/2006/relationships/slide" Target="slides/slide46.xml"/><Relationship Id="rId70" Type="http://schemas.openxmlformats.org/officeDocument/2006/relationships/slide" Target="slides/slide54.xml"/><Relationship Id="rId75" Type="http://schemas.openxmlformats.org/officeDocument/2006/relationships/slide" Target="slides/slide59.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Master" Target="slideMasters/slideMaster15.xml"/><Relationship Id="rId23" Type="http://schemas.openxmlformats.org/officeDocument/2006/relationships/slide" Target="slides/slide7.xml"/><Relationship Id="rId28" Type="http://schemas.openxmlformats.org/officeDocument/2006/relationships/slide" Target="slides/slide12.xml"/><Relationship Id="rId36" Type="http://schemas.openxmlformats.org/officeDocument/2006/relationships/slide" Target="slides/slide20.xml"/><Relationship Id="rId49" Type="http://schemas.openxmlformats.org/officeDocument/2006/relationships/slide" Target="slides/slide33.xml"/><Relationship Id="rId57" Type="http://schemas.openxmlformats.org/officeDocument/2006/relationships/slide" Target="slides/slide41.xml"/><Relationship Id="rId10" Type="http://schemas.openxmlformats.org/officeDocument/2006/relationships/slideMaster" Target="slideMasters/slideMaster10.xml"/><Relationship Id="rId31" Type="http://schemas.openxmlformats.org/officeDocument/2006/relationships/slide" Target="slides/slide15.xml"/><Relationship Id="rId44" Type="http://schemas.openxmlformats.org/officeDocument/2006/relationships/slide" Target="slides/slide28.xml"/><Relationship Id="rId52" Type="http://schemas.openxmlformats.org/officeDocument/2006/relationships/slide" Target="slides/slide36.xml"/><Relationship Id="rId60" Type="http://schemas.openxmlformats.org/officeDocument/2006/relationships/slide" Target="slides/slide44.xml"/><Relationship Id="rId65" Type="http://schemas.openxmlformats.org/officeDocument/2006/relationships/slide" Target="slides/slide49.xml"/><Relationship Id="rId73" Type="http://schemas.openxmlformats.org/officeDocument/2006/relationships/slide" Target="slides/slide57.xml"/><Relationship Id="rId78" Type="http://schemas.openxmlformats.org/officeDocument/2006/relationships/viewProps" Target="viewProps.xml"/><Relationship Id="rId81"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2.xml"/><Relationship Id="rId39" Type="http://schemas.openxmlformats.org/officeDocument/2006/relationships/slide" Target="slides/slide23.xml"/><Relationship Id="rId34" Type="http://schemas.openxmlformats.org/officeDocument/2006/relationships/slide" Target="slides/slide18.xml"/><Relationship Id="rId50" Type="http://schemas.openxmlformats.org/officeDocument/2006/relationships/slide" Target="slides/slide34.xml"/><Relationship Id="rId55" Type="http://schemas.openxmlformats.org/officeDocument/2006/relationships/slide" Target="slides/slide39.xml"/><Relationship Id="rId76" Type="http://schemas.openxmlformats.org/officeDocument/2006/relationships/notesMaster" Target="notesMasters/notesMaster1.xml"/><Relationship Id="rId7" Type="http://schemas.openxmlformats.org/officeDocument/2006/relationships/slideMaster" Target="slideMasters/slideMaster7.xml"/><Relationship Id="rId71" Type="http://schemas.openxmlformats.org/officeDocument/2006/relationships/slide" Target="slides/slide55.xml"/><Relationship Id="rId2" Type="http://schemas.openxmlformats.org/officeDocument/2006/relationships/slideMaster" Target="slideMasters/slideMaster2.xml"/><Relationship Id="rId29" Type="http://schemas.openxmlformats.org/officeDocument/2006/relationships/slide" Target="slides/slide13.xml"/><Relationship Id="rId24" Type="http://schemas.openxmlformats.org/officeDocument/2006/relationships/slide" Target="slides/slide8.xml"/><Relationship Id="rId40" Type="http://schemas.openxmlformats.org/officeDocument/2006/relationships/slide" Target="slides/slide24.xml"/><Relationship Id="rId45" Type="http://schemas.openxmlformats.org/officeDocument/2006/relationships/slide" Target="slides/slide29.xml"/><Relationship Id="rId66" Type="http://schemas.openxmlformats.org/officeDocument/2006/relationships/slide" Target="slides/slide5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ood, Keith" userId="83168dcd-5f76-4902-bb11-2711d8c988ce" providerId="ADAL" clId="{216E38BA-D92A-484A-BE1C-2693E0FB2284}"/>
    <pc:docChg chg="undo custSel addSld delSld modSld sldOrd delMainMaster">
      <pc:chgData name="Wood, Keith" userId="83168dcd-5f76-4902-bb11-2711d8c988ce" providerId="ADAL" clId="{216E38BA-D92A-484A-BE1C-2693E0FB2284}" dt="2019-01-09T16:18:22.429" v="1042" actId="2696"/>
      <pc:docMkLst>
        <pc:docMk/>
      </pc:docMkLst>
      <pc:sldChg chg="del">
        <pc:chgData name="Wood, Keith" userId="83168dcd-5f76-4902-bb11-2711d8c988ce" providerId="ADAL" clId="{216E38BA-D92A-484A-BE1C-2693E0FB2284}" dt="2018-11-30T16:39:50.981" v="0" actId="2696"/>
        <pc:sldMkLst>
          <pc:docMk/>
          <pc:sldMk cId="4190965845" sldId="256"/>
        </pc:sldMkLst>
      </pc:sldChg>
      <pc:sldChg chg="modSp ord">
        <pc:chgData name="Wood, Keith" userId="83168dcd-5f76-4902-bb11-2711d8c988ce" providerId="ADAL" clId="{216E38BA-D92A-484A-BE1C-2693E0FB2284}" dt="2018-12-02T19:38:06.233" v="797"/>
        <pc:sldMkLst>
          <pc:docMk/>
          <pc:sldMk cId="4006793696" sldId="263"/>
        </pc:sldMkLst>
        <pc:spChg chg="mod">
          <ac:chgData name="Wood, Keith" userId="83168dcd-5f76-4902-bb11-2711d8c988ce" providerId="ADAL" clId="{216E38BA-D92A-484A-BE1C-2693E0FB2284}" dt="2018-12-02T19:37:45.815" v="796" actId="20577"/>
          <ac:spMkLst>
            <pc:docMk/>
            <pc:sldMk cId="4006793696" sldId="263"/>
            <ac:spMk id="10" creationId="{00000000-0000-0000-0000-000000000000}"/>
          </ac:spMkLst>
        </pc:spChg>
      </pc:sldChg>
      <pc:sldChg chg="del">
        <pc:chgData name="Wood, Keith" userId="83168dcd-5f76-4902-bb11-2711d8c988ce" providerId="ADAL" clId="{216E38BA-D92A-484A-BE1C-2693E0FB2284}" dt="2018-11-30T16:42:52.259" v="119" actId="2696"/>
        <pc:sldMkLst>
          <pc:docMk/>
          <pc:sldMk cId="3168398596" sldId="268"/>
        </pc:sldMkLst>
      </pc:sldChg>
      <pc:sldChg chg="add">
        <pc:chgData name="Wood, Keith" userId="83168dcd-5f76-4902-bb11-2711d8c988ce" providerId="ADAL" clId="{216E38BA-D92A-484A-BE1C-2693E0FB2284}" dt="2019-01-09T15:05:11.125" v="932"/>
        <pc:sldMkLst>
          <pc:docMk/>
          <pc:sldMk cId="667409498" sldId="278"/>
        </pc:sldMkLst>
      </pc:sldChg>
      <pc:sldChg chg="add">
        <pc:chgData name="Wood, Keith" userId="83168dcd-5f76-4902-bb11-2711d8c988ce" providerId="ADAL" clId="{216E38BA-D92A-484A-BE1C-2693E0FB2284}" dt="2019-01-09T15:05:11.125" v="932"/>
        <pc:sldMkLst>
          <pc:docMk/>
          <pc:sldMk cId="2022289403" sldId="280"/>
        </pc:sldMkLst>
      </pc:sldChg>
      <pc:sldChg chg="add del">
        <pc:chgData name="Wood, Keith" userId="83168dcd-5f76-4902-bb11-2711d8c988ce" providerId="ADAL" clId="{216E38BA-D92A-484A-BE1C-2693E0FB2284}" dt="2018-11-30T16:40:34.098" v="15" actId="2696"/>
        <pc:sldMkLst>
          <pc:docMk/>
          <pc:sldMk cId="130235042" sldId="282"/>
        </pc:sldMkLst>
      </pc:sldChg>
      <pc:sldChg chg="modSp add del">
        <pc:chgData name="Wood, Keith" userId="83168dcd-5f76-4902-bb11-2711d8c988ce" providerId="ADAL" clId="{216E38BA-D92A-484A-BE1C-2693E0FB2284}" dt="2018-11-30T16:41:39.369" v="75" actId="2696"/>
        <pc:sldMkLst>
          <pc:docMk/>
          <pc:sldMk cId="147309840" sldId="282"/>
        </pc:sldMkLst>
        <pc:spChg chg="mod">
          <ac:chgData name="Wood, Keith" userId="83168dcd-5f76-4902-bb11-2711d8c988ce" providerId="ADAL" clId="{216E38BA-D92A-484A-BE1C-2693E0FB2284}" dt="2018-11-30T16:40:48.522" v="28" actId="20577"/>
          <ac:spMkLst>
            <pc:docMk/>
            <pc:sldMk cId="147309840" sldId="282"/>
            <ac:spMk id="2" creationId="{8E8FD6E2-9F16-4D4B-A9D7-6716B4BB8B61}"/>
          </ac:spMkLst>
        </pc:spChg>
        <pc:spChg chg="mod">
          <ac:chgData name="Wood, Keith" userId="83168dcd-5f76-4902-bb11-2711d8c988ce" providerId="ADAL" clId="{216E38BA-D92A-484A-BE1C-2693E0FB2284}" dt="2018-11-30T16:41:21.226" v="73" actId="27638"/>
          <ac:spMkLst>
            <pc:docMk/>
            <pc:sldMk cId="147309840" sldId="282"/>
            <ac:spMk id="3" creationId="{144368BA-12AC-FF41-AC7E-C2DBB2AE0C08}"/>
          </ac:spMkLst>
        </pc:spChg>
      </pc:sldChg>
      <pc:sldChg chg="modSp add">
        <pc:chgData name="Wood, Keith" userId="83168dcd-5f76-4902-bb11-2711d8c988ce" providerId="ADAL" clId="{216E38BA-D92A-484A-BE1C-2693E0FB2284}" dt="2019-01-09T15:06:51.666" v="1005" actId="20577"/>
        <pc:sldMkLst>
          <pc:docMk/>
          <pc:sldMk cId="4258770714" sldId="282"/>
        </pc:sldMkLst>
        <pc:spChg chg="mod">
          <ac:chgData name="Wood, Keith" userId="83168dcd-5f76-4902-bb11-2711d8c988ce" providerId="ADAL" clId="{216E38BA-D92A-484A-BE1C-2693E0FB2284}" dt="2019-01-09T15:06:22.404" v="945" actId="20577"/>
          <ac:spMkLst>
            <pc:docMk/>
            <pc:sldMk cId="4258770714" sldId="282"/>
            <ac:spMk id="2" creationId="{8E8FD6E2-9F16-4D4B-A9D7-6716B4BB8B61}"/>
          </ac:spMkLst>
        </pc:spChg>
        <pc:spChg chg="mod">
          <ac:chgData name="Wood, Keith" userId="83168dcd-5f76-4902-bb11-2711d8c988ce" providerId="ADAL" clId="{216E38BA-D92A-484A-BE1C-2693E0FB2284}" dt="2019-01-09T15:06:51.666" v="1005" actId="20577"/>
          <ac:spMkLst>
            <pc:docMk/>
            <pc:sldMk cId="4258770714" sldId="282"/>
            <ac:spMk id="3" creationId="{144368BA-12AC-FF41-AC7E-C2DBB2AE0C08}"/>
          </ac:spMkLst>
        </pc:spChg>
      </pc:sldChg>
      <pc:sldChg chg="add del">
        <pc:chgData name="Wood, Keith" userId="83168dcd-5f76-4902-bb11-2711d8c988ce" providerId="ADAL" clId="{216E38BA-D92A-484A-BE1C-2693E0FB2284}" dt="2019-01-09T16:15:23.235" v="1032" actId="2696"/>
        <pc:sldMkLst>
          <pc:docMk/>
          <pc:sldMk cId="1088550745" sldId="291"/>
        </pc:sldMkLst>
      </pc:sldChg>
      <pc:sldChg chg="add modTransition">
        <pc:chgData name="Wood, Keith" userId="83168dcd-5f76-4902-bb11-2711d8c988ce" providerId="ADAL" clId="{216E38BA-D92A-484A-BE1C-2693E0FB2284}" dt="2019-01-09T15:12:48.858" v="1028"/>
        <pc:sldMkLst>
          <pc:docMk/>
          <pc:sldMk cId="2837114483" sldId="315"/>
        </pc:sldMkLst>
      </pc:sldChg>
      <pc:sldChg chg="add">
        <pc:chgData name="Wood, Keith" userId="83168dcd-5f76-4902-bb11-2711d8c988ce" providerId="ADAL" clId="{216E38BA-D92A-484A-BE1C-2693E0FB2284}" dt="2019-01-09T15:05:11.125" v="932"/>
        <pc:sldMkLst>
          <pc:docMk/>
          <pc:sldMk cId="4153045117" sldId="316"/>
        </pc:sldMkLst>
      </pc:sldChg>
      <pc:sldChg chg="addSp modSp add">
        <pc:chgData name="Wood, Keith" userId="83168dcd-5f76-4902-bb11-2711d8c988ce" providerId="ADAL" clId="{216E38BA-D92A-484A-BE1C-2693E0FB2284}" dt="2019-01-09T15:10:14.745" v="1025"/>
        <pc:sldMkLst>
          <pc:docMk/>
          <pc:sldMk cId="813866674" sldId="361"/>
        </pc:sldMkLst>
        <pc:spChg chg="add mod">
          <ac:chgData name="Wood, Keith" userId="83168dcd-5f76-4902-bb11-2711d8c988ce" providerId="ADAL" clId="{216E38BA-D92A-484A-BE1C-2693E0FB2284}" dt="2019-01-09T15:10:14.745" v="1025"/>
          <ac:spMkLst>
            <pc:docMk/>
            <pc:sldMk cId="813866674" sldId="361"/>
            <ac:spMk id="3" creationId="{CEFC1103-55A3-8942-8184-B35E3813E4AE}"/>
          </ac:spMkLst>
        </pc:spChg>
      </pc:sldChg>
      <pc:sldChg chg="add">
        <pc:chgData name="Wood, Keith" userId="83168dcd-5f76-4902-bb11-2711d8c988ce" providerId="ADAL" clId="{216E38BA-D92A-484A-BE1C-2693E0FB2284}" dt="2019-01-09T15:05:11.125" v="932"/>
        <pc:sldMkLst>
          <pc:docMk/>
          <pc:sldMk cId="2608993040" sldId="362"/>
        </pc:sldMkLst>
      </pc:sldChg>
      <pc:sldChg chg="add">
        <pc:chgData name="Wood, Keith" userId="83168dcd-5f76-4902-bb11-2711d8c988ce" providerId="ADAL" clId="{216E38BA-D92A-484A-BE1C-2693E0FB2284}" dt="2019-01-09T15:09:44.969" v="1024"/>
        <pc:sldMkLst>
          <pc:docMk/>
          <pc:sldMk cId="1264139867" sldId="363"/>
        </pc:sldMkLst>
      </pc:sldChg>
      <pc:sldChg chg="add">
        <pc:chgData name="Wood, Keith" userId="83168dcd-5f76-4902-bb11-2711d8c988ce" providerId="ADAL" clId="{216E38BA-D92A-484A-BE1C-2693E0FB2284}" dt="2019-01-09T15:09:44.969" v="1024"/>
        <pc:sldMkLst>
          <pc:docMk/>
          <pc:sldMk cId="347282285" sldId="364"/>
        </pc:sldMkLst>
      </pc:sldChg>
      <pc:sldChg chg="add">
        <pc:chgData name="Wood, Keith" userId="83168dcd-5f76-4902-bb11-2711d8c988ce" providerId="ADAL" clId="{216E38BA-D92A-484A-BE1C-2693E0FB2284}" dt="2019-01-09T15:09:44.969" v="1024"/>
        <pc:sldMkLst>
          <pc:docMk/>
          <pc:sldMk cId="2086094684" sldId="365"/>
        </pc:sldMkLst>
      </pc:sldChg>
      <pc:sldChg chg="add">
        <pc:chgData name="Wood, Keith" userId="83168dcd-5f76-4902-bb11-2711d8c988ce" providerId="ADAL" clId="{216E38BA-D92A-484A-BE1C-2693E0FB2284}" dt="2019-01-09T15:32:22.227" v="1031"/>
        <pc:sldMkLst>
          <pc:docMk/>
          <pc:sldMk cId="255288589" sldId="377"/>
        </pc:sldMkLst>
      </pc:sldChg>
      <pc:sldChg chg="add del">
        <pc:chgData name="Wood, Keith" userId="83168dcd-5f76-4902-bb11-2711d8c988ce" providerId="ADAL" clId="{216E38BA-D92A-484A-BE1C-2693E0FB2284}" dt="2019-01-09T15:32:12.376" v="1030"/>
        <pc:sldMkLst>
          <pc:docMk/>
          <pc:sldMk cId="1701102066" sldId="377"/>
        </pc:sldMkLst>
      </pc:sldChg>
      <pc:sldChg chg="add">
        <pc:chgData name="Wood, Keith" userId="83168dcd-5f76-4902-bb11-2711d8c988ce" providerId="ADAL" clId="{216E38BA-D92A-484A-BE1C-2693E0FB2284}" dt="2018-11-30T17:28:43.086" v="291"/>
        <pc:sldMkLst>
          <pc:docMk/>
          <pc:sldMk cId="3822394188" sldId="413"/>
        </pc:sldMkLst>
      </pc:sldChg>
      <pc:sldChg chg="del">
        <pc:chgData name="Wood, Keith" userId="83168dcd-5f76-4902-bb11-2711d8c988ce" providerId="ADAL" clId="{216E38BA-D92A-484A-BE1C-2693E0FB2284}" dt="2019-01-09T15:07:07.358" v="1006" actId="2696"/>
        <pc:sldMkLst>
          <pc:docMk/>
          <pc:sldMk cId="2221347874" sldId="447"/>
        </pc:sldMkLst>
      </pc:sldChg>
      <pc:sldChg chg="ord">
        <pc:chgData name="Wood, Keith" userId="83168dcd-5f76-4902-bb11-2711d8c988ce" providerId="ADAL" clId="{216E38BA-D92A-484A-BE1C-2693E0FB2284}" dt="2019-01-09T15:10:46.251" v="1027"/>
        <pc:sldMkLst>
          <pc:docMk/>
          <pc:sldMk cId="4185258192" sldId="448"/>
        </pc:sldMkLst>
      </pc:sldChg>
      <pc:sldChg chg="add del">
        <pc:chgData name="Wood, Keith" userId="83168dcd-5f76-4902-bb11-2711d8c988ce" providerId="ADAL" clId="{216E38BA-D92A-484A-BE1C-2693E0FB2284}" dt="2018-11-30T16:41:36.674" v="74" actId="2696"/>
        <pc:sldMkLst>
          <pc:docMk/>
          <pc:sldMk cId="4213579201" sldId="449"/>
        </pc:sldMkLst>
      </pc:sldChg>
      <pc:sldChg chg="add">
        <pc:chgData name="Wood, Keith" userId="83168dcd-5f76-4902-bb11-2711d8c988ce" providerId="ADAL" clId="{216E38BA-D92A-484A-BE1C-2693E0FB2284}" dt="2018-11-30T17:28:49.476" v="292"/>
        <pc:sldMkLst>
          <pc:docMk/>
          <pc:sldMk cId="617624756" sldId="452"/>
        </pc:sldMkLst>
      </pc:sldChg>
      <pc:sldChg chg="add">
        <pc:chgData name="Wood, Keith" userId="83168dcd-5f76-4902-bb11-2711d8c988ce" providerId="ADAL" clId="{216E38BA-D92A-484A-BE1C-2693E0FB2284}" dt="2018-11-30T17:29:08.002" v="294"/>
        <pc:sldMkLst>
          <pc:docMk/>
          <pc:sldMk cId="4133201891" sldId="453"/>
        </pc:sldMkLst>
      </pc:sldChg>
      <pc:sldChg chg="add del">
        <pc:chgData name="Wood, Keith" userId="83168dcd-5f76-4902-bb11-2711d8c988ce" providerId="ADAL" clId="{216E38BA-D92A-484A-BE1C-2693E0FB2284}" dt="2018-12-01T17:56:56.962" v="516" actId="2696"/>
        <pc:sldMkLst>
          <pc:docMk/>
          <pc:sldMk cId="3564266355" sldId="481"/>
        </pc:sldMkLst>
      </pc:sldChg>
      <pc:sldChg chg="add">
        <pc:chgData name="Wood, Keith" userId="83168dcd-5f76-4902-bb11-2711d8c988ce" providerId="ADAL" clId="{216E38BA-D92A-484A-BE1C-2693E0FB2284}" dt="2018-12-01T17:57:07.035" v="517"/>
        <pc:sldMkLst>
          <pc:docMk/>
          <pc:sldMk cId="4142094587" sldId="481"/>
        </pc:sldMkLst>
      </pc:sldChg>
      <pc:sldChg chg="add">
        <pc:chgData name="Wood, Keith" userId="83168dcd-5f76-4902-bb11-2711d8c988ce" providerId="ADAL" clId="{216E38BA-D92A-484A-BE1C-2693E0FB2284}" dt="2018-12-01T17:57:07.035" v="517"/>
        <pc:sldMkLst>
          <pc:docMk/>
          <pc:sldMk cId="5523607" sldId="1553"/>
        </pc:sldMkLst>
      </pc:sldChg>
      <pc:sldChg chg="add del">
        <pc:chgData name="Wood, Keith" userId="83168dcd-5f76-4902-bb11-2711d8c988ce" providerId="ADAL" clId="{216E38BA-D92A-484A-BE1C-2693E0FB2284}" dt="2018-12-01T17:56:56.725" v="510" actId="2696"/>
        <pc:sldMkLst>
          <pc:docMk/>
          <pc:sldMk cId="3345259722" sldId="1553"/>
        </pc:sldMkLst>
      </pc:sldChg>
      <pc:sldChg chg="add">
        <pc:chgData name="Wood, Keith" userId="83168dcd-5f76-4902-bb11-2711d8c988ce" providerId="ADAL" clId="{216E38BA-D92A-484A-BE1C-2693E0FB2284}" dt="2018-12-01T17:57:07.035" v="517"/>
        <pc:sldMkLst>
          <pc:docMk/>
          <pc:sldMk cId="273284097" sldId="1554"/>
        </pc:sldMkLst>
      </pc:sldChg>
      <pc:sldChg chg="add del">
        <pc:chgData name="Wood, Keith" userId="83168dcd-5f76-4902-bb11-2711d8c988ce" providerId="ADAL" clId="{216E38BA-D92A-484A-BE1C-2693E0FB2284}" dt="2018-12-01T17:56:56.902" v="514" actId="2696"/>
        <pc:sldMkLst>
          <pc:docMk/>
          <pc:sldMk cId="930857831" sldId="1554"/>
        </pc:sldMkLst>
      </pc:sldChg>
      <pc:sldChg chg="add">
        <pc:chgData name="Wood, Keith" userId="83168dcd-5f76-4902-bb11-2711d8c988ce" providerId="ADAL" clId="{216E38BA-D92A-484A-BE1C-2693E0FB2284}" dt="2018-11-30T18:41:25.660" v="295"/>
        <pc:sldMkLst>
          <pc:docMk/>
          <pc:sldMk cId="2211371243" sldId="1555"/>
        </pc:sldMkLst>
      </pc:sldChg>
      <pc:sldChg chg="add">
        <pc:chgData name="Wood, Keith" userId="83168dcd-5f76-4902-bb11-2711d8c988ce" providerId="ADAL" clId="{216E38BA-D92A-484A-BE1C-2693E0FB2284}" dt="2018-11-30T18:41:25.660" v="295"/>
        <pc:sldMkLst>
          <pc:docMk/>
          <pc:sldMk cId="3732121921" sldId="1557"/>
        </pc:sldMkLst>
      </pc:sldChg>
      <pc:sldChg chg="add del">
        <pc:chgData name="Wood, Keith" userId="83168dcd-5f76-4902-bb11-2711d8c988ce" providerId="ADAL" clId="{216E38BA-D92A-484A-BE1C-2693E0FB2284}" dt="2018-12-01T17:56:56.779" v="511" actId="2696"/>
        <pc:sldMkLst>
          <pc:docMk/>
          <pc:sldMk cId="681594620" sldId="1593"/>
        </pc:sldMkLst>
      </pc:sldChg>
      <pc:sldChg chg="add">
        <pc:chgData name="Wood, Keith" userId="83168dcd-5f76-4902-bb11-2711d8c988ce" providerId="ADAL" clId="{216E38BA-D92A-484A-BE1C-2693E0FB2284}" dt="2018-12-01T17:57:07.035" v="517"/>
        <pc:sldMkLst>
          <pc:docMk/>
          <pc:sldMk cId="4219590755" sldId="1593"/>
        </pc:sldMkLst>
      </pc:sldChg>
      <pc:sldChg chg="add del">
        <pc:chgData name="Wood, Keith" userId="83168dcd-5f76-4902-bb11-2711d8c988ce" providerId="ADAL" clId="{216E38BA-D92A-484A-BE1C-2693E0FB2284}" dt="2018-12-01T17:56:56.818" v="512" actId="2696"/>
        <pc:sldMkLst>
          <pc:docMk/>
          <pc:sldMk cId="475977974" sldId="1594"/>
        </pc:sldMkLst>
      </pc:sldChg>
      <pc:sldChg chg="add">
        <pc:chgData name="Wood, Keith" userId="83168dcd-5f76-4902-bb11-2711d8c988ce" providerId="ADAL" clId="{216E38BA-D92A-484A-BE1C-2693E0FB2284}" dt="2018-12-01T17:57:07.035" v="517"/>
        <pc:sldMkLst>
          <pc:docMk/>
          <pc:sldMk cId="1392197399" sldId="1594"/>
        </pc:sldMkLst>
      </pc:sldChg>
      <pc:sldChg chg="add">
        <pc:chgData name="Wood, Keith" userId="83168dcd-5f76-4902-bb11-2711d8c988ce" providerId="ADAL" clId="{216E38BA-D92A-484A-BE1C-2693E0FB2284}" dt="2018-12-01T17:57:07.035" v="517"/>
        <pc:sldMkLst>
          <pc:docMk/>
          <pc:sldMk cId="141626294" sldId="1598"/>
        </pc:sldMkLst>
      </pc:sldChg>
      <pc:sldChg chg="add del">
        <pc:chgData name="Wood, Keith" userId="83168dcd-5f76-4902-bb11-2711d8c988ce" providerId="ADAL" clId="{216E38BA-D92A-484A-BE1C-2693E0FB2284}" dt="2018-12-01T17:56:56.646" v="508" actId="2696"/>
        <pc:sldMkLst>
          <pc:docMk/>
          <pc:sldMk cId="1829474535" sldId="1598"/>
        </pc:sldMkLst>
      </pc:sldChg>
      <pc:sldChg chg="add del">
        <pc:chgData name="Wood, Keith" userId="83168dcd-5f76-4902-bb11-2711d8c988ce" providerId="ADAL" clId="{216E38BA-D92A-484A-BE1C-2693E0FB2284}" dt="2019-01-09T16:17:12.808" v="1037" actId="2696"/>
        <pc:sldMkLst>
          <pc:docMk/>
          <pc:sldMk cId="3473756431" sldId="1601"/>
        </pc:sldMkLst>
      </pc:sldChg>
      <pc:sldChg chg="add del">
        <pc:chgData name="Wood, Keith" userId="83168dcd-5f76-4902-bb11-2711d8c988ce" providerId="ADAL" clId="{216E38BA-D92A-484A-BE1C-2693E0FB2284}" dt="2019-01-09T16:17:22.996" v="1038" actId="2696"/>
        <pc:sldMkLst>
          <pc:docMk/>
          <pc:sldMk cId="2386707272" sldId="1602"/>
        </pc:sldMkLst>
      </pc:sldChg>
      <pc:sldChg chg="add">
        <pc:chgData name="Wood, Keith" userId="83168dcd-5f76-4902-bb11-2711d8c988ce" providerId="ADAL" clId="{216E38BA-D92A-484A-BE1C-2693E0FB2284}" dt="2018-11-30T18:41:25.660" v="295"/>
        <pc:sldMkLst>
          <pc:docMk/>
          <pc:sldMk cId="1570033018" sldId="1603"/>
        </pc:sldMkLst>
      </pc:sldChg>
      <pc:sldChg chg="add">
        <pc:chgData name="Wood, Keith" userId="83168dcd-5f76-4902-bb11-2711d8c988ce" providerId="ADAL" clId="{216E38BA-D92A-484A-BE1C-2693E0FB2284}" dt="2018-11-30T18:41:25.660" v="295"/>
        <pc:sldMkLst>
          <pc:docMk/>
          <pc:sldMk cId="3749507980" sldId="1604"/>
        </pc:sldMkLst>
      </pc:sldChg>
      <pc:sldChg chg="add">
        <pc:chgData name="Wood, Keith" userId="83168dcd-5f76-4902-bb11-2711d8c988ce" providerId="ADAL" clId="{216E38BA-D92A-484A-BE1C-2693E0FB2284}" dt="2018-11-30T18:41:25.660" v="295"/>
        <pc:sldMkLst>
          <pc:docMk/>
          <pc:sldMk cId="3761791622" sldId="1605"/>
        </pc:sldMkLst>
      </pc:sldChg>
      <pc:sldChg chg="add">
        <pc:chgData name="Wood, Keith" userId="83168dcd-5f76-4902-bb11-2711d8c988ce" providerId="ADAL" clId="{216E38BA-D92A-484A-BE1C-2693E0FB2284}" dt="2018-11-30T18:41:25.660" v="295"/>
        <pc:sldMkLst>
          <pc:docMk/>
          <pc:sldMk cId="1857068387" sldId="1606"/>
        </pc:sldMkLst>
      </pc:sldChg>
      <pc:sldChg chg="add">
        <pc:chgData name="Wood, Keith" userId="83168dcd-5f76-4902-bb11-2711d8c988ce" providerId="ADAL" clId="{216E38BA-D92A-484A-BE1C-2693E0FB2284}" dt="2018-11-30T18:41:25.660" v="295"/>
        <pc:sldMkLst>
          <pc:docMk/>
          <pc:sldMk cId="2322764523" sldId="1607"/>
        </pc:sldMkLst>
      </pc:sldChg>
      <pc:sldChg chg="add del">
        <pc:chgData name="Wood, Keith" userId="83168dcd-5f76-4902-bb11-2711d8c988ce" providerId="ADAL" clId="{216E38BA-D92A-484A-BE1C-2693E0FB2284}" dt="2019-01-09T16:17:58.278" v="1041" actId="2696"/>
        <pc:sldMkLst>
          <pc:docMk/>
          <pc:sldMk cId="947016588" sldId="1608"/>
        </pc:sldMkLst>
      </pc:sldChg>
      <pc:sldChg chg="add">
        <pc:chgData name="Wood, Keith" userId="83168dcd-5f76-4902-bb11-2711d8c988ce" providerId="ADAL" clId="{216E38BA-D92A-484A-BE1C-2693E0FB2284}" dt="2018-11-30T18:41:25.660" v="295"/>
        <pc:sldMkLst>
          <pc:docMk/>
          <pc:sldMk cId="73156771" sldId="1609"/>
        </pc:sldMkLst>
      </pc:sldChg>
      <pc:sldChg chg="add del">
        <pc:chgData name="Wood, Keith" userId="83168dcd-5f76-4902-bb11-2711d8c988ce" providerId="ADAL" clId="{216E38BA-D92A-484A-BE1C-2693E0FB2284}" dt="2019-01-09T16:18:22.429" v="1042" actId="2696"/>
        <pc:sldMkLst>
          <pc:docMk/>
          <pc:sldMk cId="723746484" sldId="1610"/>
        </pc:sldMkLst>
      </pc:sldChg>
      <pc:sldChg chg="add del">
        <pc:chgData name="Wood, Keith" userId="83168dcd-5f76-4902-bb11-2711d8c988ce" providerId="ADAL" clId="{216E38BA-D92A-484A-BE1C-2693E0FB2284}" dt="2018-11-30T19:04:24.710" v="393" actId="2696"/>
        <pc:sldMkLst>
          <pc:docMk/>
          <pc:sldMk cId="1747752405" sldId="1616"/>
        </pc:sldMkLst>
      </pc:sldChg>
      <pc:sldChg chg="modSp add">
        <pc:chgData name="Wood, Keith" userId="83168dcd-5f76-4902-bb11-2711d8c988ce" providerId="ADAL" clId="{216E38BA-D92A-484A-BE1C-2693E0FB2284}" dt="2019-01-09T16:17:45.648" v="1040" actId="20577"/>
        <pc:sldMkLst>
          <pc:docMk/>
          <pc:sldMk cId="3042238744" sldId="1617"/>
        </pc:sldMkLst>
        <pc:spChg chg="mod">
          <ac:chgData name="Wood, Keith" userId="83168dcd-5f76-4902-bb11-2711d8c988ce" providerId="ADAL" clId="{216E38BA-D92A-484A-BE1C-2693E0FB2284}" dt="2019-01-09T16:17:45.648" v="1040" actId="20577"/>
          <ac:spMkLst>
            <pc:docMk/>
            <pc:sldMk cId="3042238744" sldId="1617"/>
            <ac:spMk id="2" creationId="{B267564A-E1F4-4924-BA90-59E9C9C231B2}"/>
          </ac:spMkLst>
        </pc:spChg>
      </pc:sldChg>
      <pc:sldChg chg="add">
        <pc:chgData name="Wood, Keith" userId="83168dcd-5f76-4902-bb11-2711d8c988ce" providerId="ADAL" clId="{216E38BA-D92A-484A-BE1C-2693E0FB2284}" dt="2018-11-30T17:28:56.564" v="293"/>
        <pc:sldMkLst>
          <pc:docMk/>
          <pc:sldMk cId="2136370904" sldId="2699"/>
        </pc:sldMkLst>
      </pc:sldChg>
      <pc:sldChg chg="add del">
        <pc:chgData name="Wood, Keith" userId="83168dcd-5f76-4902-bb11-2711d8c988ce" providerId="ADAL" clId="{216E38BA-D92A-484A-BE1C-2693E0FB2284}" dt="2018-11-30T19:02:02.321" v="337" actId="2696"/>
        <pc:sldMkLst>
          <pc:docMk/>
          <pc:sldMk cId="954228477" sldId="2707"/>
        </pc:sldMkLst>
      </pc:sldChg>
      <pc:sldChg chg="addSp delSp modSp add modTransition setBg">
        <pc:chgData name="Wood, Keith" userId="83168dcd-5f76-4902-bb11-2711d8c988ce" providerId="ADAL" clId="{216E38BA-D92A-484A-BE1C-2693E0FB2284}" dt="2019-01-09T15:08:35.290" v="1022" actId="27636"/>
        <pc:sldMkLst>
          <pc:docMk/>
          <pc:sldMk cId="11206273" sldId="3360"/>
        </pc:sldMkLst>
        <pc:spChg chg="add mod">
          <ac:chgData name="Wood, Keith" userId="83168dcd-5f76-4902-bb11-2711d8c988ce" providerId="ADAL" clId="{216E38BA-D92A-484A-BE1C-2693E0FB2284}" dt="2019-01-09T15:08:35.290" v="1022" actId="27636"/>
          <ac:spMkLst>
            <pc:docMk/>
            <pc:sldMk cId="11206273" sldId="3360"/>
            <ac:spMk id="2" creationId="{13342F6C-27F3-A446-8FF1-F45337FBF277}"/>
          </ac:spMkLst>
        </pc:spChg>
        <pc:spChg chg="del mod">
          <ac:chgData name="Wood, Keith" userId="83168dcd-5f76-4902-bb11-2711d8c988ce" providerId="ADAL" clId="{216E38BA-D92A-484A-BE1C-2693E0FB2284}" dt="2018-11-30T16:55:41.067" v="164"/>
          <ac:spMkLst>
            <pc:docMk/>
            <pc:sldMk cId="11206273" sldId="3360"/>
            <ac:spMk id="3" creationId="{EC1DBFB7-6335-4A99-8E09-537280AAE890}"/>
          </ac:spMkLst>
        </pc:spChg>
        <pc:spChg chg="add del mod">
          <ac:chgData name="Wood, Keith" userId="83168dcd-5f76-4902-bb11-2711d8c988ce" providerId="ADAL" clId="{216E38BA-D92A-484A-BE1C-2693E0FB2284}" dt="2018-11-30T16:53:50.931" v="124"/>
          <ac:spMkLst>
            <pc:docMk/>
            <pc:sldMk cId="11206273" sldId="3360"/>
            <ac:spMk id="5" creationId="{C1C96E54-96F6-0F44-9A0F-17271F4D910E}"/>
          </ac:spMkLst>
        </pc:spChg>
        <pc:spChg chg="add del mod">
          <ac:chgData name="Wood, Keith" userId="83168dcd-5f76-4902-bb11-2711d8c988ce" providerId="ADAL" clId="{216E38BA-D92A-484A-BE1C-2693E0FB2284}" dt="2018-11-30T16:53:50.931" v="124"/>
          <ac:spMkLst>
            <pc:docMk/>
            <pc:sldMk cId="11206273" sldId="3360"/>
            <ac:spMk id="6" creationId="{2B1B936C-02D4-654F-BC26-207E7B082D74}"/>
          </ac:spMkLst>
        </pc:spChg>
      </pc:sldChg>
      <pc:sldChg chg="add">
        <pc:chgData name="Wood, Keith" userId="83168dcd-5f76-4902-bb11-2711d8c988ce" providerId="ADAL" clId="{216E38BA-D92A-484A-BE1C-2693E0FB2284}" dt="2018-12-01T17:51:47.786" v="474"/>
        <pc:sldMkLst>
          <pc:docMk/>
          <pc:sldMk cId="3442127943" sldId="3378"/>
        </pc:sldMkLst>
      </pc:sldChg>
      <pc:sldChg chg="add">
        <pc:chgData name="Wood, Keith" userId="83168dcd-5f76-4902-bb11-2711d8c988ce" providerId="ADAL" clId="{216E38BA-D92A-484A-BE1C-2693E0FB2284}" dt="2018-12-01T17:51:47.786" v="474"/>
        <pc:sldMkLst>
          <pc:docMk/>
          <pc:sldMk cId="1281801449" sldId="3379"/>
        </pc:sldMkLst>
      </pc:sldChg>
      <pc:sldChg chg="add del">
        <pc:chgData name="Wood, Keith" userId="83168dcd-5f76-4902-bb11-2711d8c988ce" providerId="ADAL" clId="{216E38BA-D92A-484A-BE1C-2693E0FB2284}" dt="2019-01-09T16:15:46.605" v="1033" actId="2696"/>
        <pc:sldMkLst>
          <pc:docMk/>
          <pc:sldMk cId="2847044777" sldId="3388"/>
        </pc:sldMkLst>
      </pc:sldChg>
      <pc:sldChg chg="add">
        <pc:chgData name="Wood, Keith" userId="83168dcd-5f76-4902-bb11-2711d8c988ce" providerId="ADAL" clId="{216E38BA-D92A-484A-BE1C-2693E0FB2284}" dt="2018-12-01T17:57:07.035" v="517"/>
        <pc:sldMkLst>
          <pc:docMk/>
          <pc:sldMk cId="288944354" sldId="3411"/>
        </pc:sldMkLst>
      </pc:sldChg>
      <pc:sldChg chg="add del">
        <pc:chgData name="Wood, Keith" userId="83168dcd-5f76-4902-bb11-2711d8c988ce" providerId="ADAL" clId="{216E38BA-D92A-484A-BE1C-2693E0FB2284}" dt="2018-12-01T17:56:56.661" v="509" actId="2696"/>
        <pc:sldMkLst>
          <pc:docMk/>
          <pc:sldMk cId="1776474374" sldId="3411"/>
        </pc:sldMkLst>
      </pc:sldChg>
      <pc:sldChg chg="add del">
        <pc:chgData name="Wood, Keith" userId="83168dcd-5f76-4902-bb11-2711d8c988ce" providerId="ADAL" clId="{216E38BA-D92A-484A-BE1C-2693E0FB2284}" dt="2018-12-01T17:56:56.885" v="513" actId="2696"/>
        <pc:sldMkLst>
          <pc:docMk/>
          <pc:sldMk cId="229051196" sldId="3412"/>
        </pc:sldMkLst>
      </pc:sldChg>
      <pc:sldChg chg="add">
        <pc:chgData name="Wood, Keith" userId="83168dcd-5f76-4902-bb11-2711d8c988ce" providerId="ADAL" clId="{216E38BA-D92A-484A-BE1C-2693E0FB2284}" dt="2018-12-01T17:57:07.035" v="517"/>
        <pc:sldMkLst>
          <pc:docMk/>
          <pc:sldMk cId="235457813" sldId="3412"/>
        </pc:sldMkLst>
      </pc:sldChg>
      <pc:sldChg chg="add del">
        <pc:chgData name="Wood, Keith" userId="83168dcd-5f76-4902-bb11-2711d8c988ce" providerId="ADAL" clId="{216E38BA-D92A-484A-BE1C-2693E0FB2284}" dt="2018-11-30T19:02:50.761" v="392" actId="2696"/>
        <pc:sldMkLst>
          <pc:docMk/>
          <pc:sldMk cId="2589581710" sldId="3413"/>
        </pc:sldMkLst>
      </pc:sldChg>
      <pc:sldChg chg="add">
        <pc:chgData name="Wood, Keith" userId="83168dcd-5f76-4902-bb11-2711d8c988ce" providerId="ADAL" clId="{216E38BA-D92A-484A-BE1C-2693E0FB2284}" dt="2018-11-30T18:41:25.660" v="295"/>
        <pc:sldMkLst>
          <pc:docMk/>
          <pc:sldMk cId="579774118" sldId="3414"/>
        </pc:sldMkLst>
      </pc:sldChg>
      <pc:sldChg chg="add">
        <pc:chgData name="Wood, Keith" userId="83168dcd-5f76-4902-bb11-2711d8c988ce" providerId="ADAL" clId="{216E38BA-D92A-484A-BE1C-2693E0FB2284}" dt="2018-11-30T18:41:25.660" v="295"/>
        <pc:sldMkLst>
          <pc:docMk/>
          <pc:sldMk cId="563505406" sldId="3415"/>
        </pc:sldMkLst>
      </pc:sldChg>
      <pc:sldChg chg="add">
        <pc:chgData name="Wood, Keith" userId="83168dcd-5f76-4902-bb11-2711d8c988ce" providerId="ADAL" clId="{216E38BA-D92A-484A-BE1C-2693E0FB2284}" dt="2018-11-30T18:41:25.660" v="295"/>
        <pc:sldMkLst>
          <pc:docMk/>
          <pc:sldMk cId="3252849993" sldId="3416"/>
        </pc:sldMkLst>
      </pc:sldChg>
      <pc:sldChg chg="add">
        <pc:chgData name="Wood, Keith" userId="83168dcd-5f76-4902-bb11-2711d8c988ce" providerId="ADAL" clId="{216E38BA-D92A-484A-BE1C-2693E0FB2284}" dt="2018-11-30T18:41:25.660" v="295"/>
        <pc:sldMkLst>
          <pc:docMk/>
          <pc:sldMk cId="3383604873" sldId="3417"/>
        </pc:sldMkLst>
      </pc:sldChg>
      <pc:sldChg chg="add">
        <pc:chgData name="Wood, Keith" userId="83168dcd-5f76-4902-bb11-2711d8c988ce" providerId="ADAL" clId="{216E38BA-D92A-484A-BE1C-2693E0FB2284}" dt="2018-11-30T18:41:25.660" v="295"/>
        <pc:sldMkLst>
          <pc:docMk/>
          <pc:sldMk cId="1853530566" sldId="3418"/>
        </pc:sldMkLst>
      </pc:sldChg>
      <pc:sldChg chg="add">
        <pc:chgData name="Wood, Keith" userId="83168dcd-5f76-4902-bb11-2711d8c988ce" providerId="ADAL" clId="{216E38BA-D92A-484A-BE1C-2693E0FB2284}" dt="2018-11-30T18:41:25.660" v="295"/>
        <pc:sldMkLst>
          <pc:docMk/>
          <pc:sldMk cId="3248701751" sldId="3419"/>
        </pc:sldMkLst>
      </pc:sldChg>
      <pc:sldChg chg="add">
        <pc:chgData name="Wood, Keith" userId="83168dcd-5f76-4902-bb11-2711d8c988ce" providerId="ADAL" clId="{216E38BA-D92A-484A-BE1C-2693E0FB2284}" dt="2018-11-30T18:41:25.660" v="295"/>
        <pc:sldMkLst>
          <pc:docMk/>
          <pc:sldMk cId="689782017" sldId="3420"/>
        </pc:sldMkLst>
      </pc:sldChg>
      <pc:sldChg chg="add">
        <pc:chgData name="Wood, Keith" userId="83168dcd-5f76-4902-bb11-2711d8c988ce" providerId="ADAL" clId="{216E38BA-D92A-484A-BE1C-2693E0FB2284}" dt="2018-11-30T18:41:25.660" v="295"/>
        <pc:sldMkLst>
          <pc:docMk/>
          <pc:sldMk cId="678739142" sldId="3421"/>
        </pc:sldMkLst>
      </pc:sldChg>
      <pc:sldChg chg="addSp modSp add modTransition modNotesTx">
        <pc:chgData name="Wood, Keith" userId="83168dcd-5f76-4902-bb11-2711d8c988ce" providerId="ADAL" clId="{216E38BA-D92A-484A-BE1C-2693E0FB2284}" dt="2018-11-30T18:59:36.869" v="335" actId="20577"/>
        <pc:sldMkLst>
          <pc:docMk/>
          <pc:sldMk cId="2808883326" sldId="3422"/>
        </pc:sldMkLst>
        <pc:spChg chg="add mod">
          <ac:chgData name="Wood, Keith" userId="83168dcd-5f76-4902-bb11-2711d8c988ce" providerId="ADAL" clId="{216E38BA-D92A-484A-BE1C-2693E0FB2284}" dt="2018-11-30T18:42:10.920" v="303" actId="20577"/>
          <ac:spMkLst>
            <pc:docMk/>
            <pc:sldMk cId="2808883326" sldId="3422"/>
            <ac:spMk id="2" creationId="{8B410C85-2224-BC49-8D37-78CA7FA983E9}"/>
          </ac:spMkLst>
        </pc:spChg>
        <pc:spChg chg="add mod">
          <ac:chgData name="Wood, Keith" userId="83168dcd-5f76-4902-bb11-2711d8c988ce" providerId="ADAL" clId="{216E38BA-D92A-484A-BE1C-2693E0FB2284}" dt="2018-11-30T18:59:11.119" v="332" actId="20577"/>
          <ac:spMkLst>
            <pc:docMk/>
            <pc:sldMk cId="2808883326" sldId="3422"/>
            <ac:spMk id="3" creationId="{DD51BEA1-855B-4C47-B7C9-3BFEF630CC20}"/>
          </ac:spMkLst>
        </pc:spChg>
      </pc:sldChg>
      <pc:sldChg chg="add">
        <pc:chgData name="Wood, Keith" userId="83168dcd-5f76-4902-bb11-2711d8c988ce" providerId="ADAL" clId="{216E38BA-D92A-484A-BE1C-2693E0FB2284}" dt="2018-12-01T17:57:07.035" v="517"/>
        <pc:sldMkLst>
          <pc:docMk/>
          <pc:sldMk cId="349306118" sldId="3423"/>
        </pc:sldMkLst>
      </pc:sldChg>
      <pc:sldChg chg="addSp delSp modSp add del">
        <pc:chgData name="Wood, Keith" userId="83168dcd-5f76-4902-bb11-2711d8c988ce" providerId="ADAL" clId="{216E38BA-D92A-484A-BE1C-2693E0FB2284}" dt="2018-12-01T17:56:56.948" v="515" actId="2696"/>
        <pc:sldMkLst>
          <pc:docMk/>
          <pc:sldMk cId="2013923403" sldId="3423"/>
        </pc:sldMkLst>
        <pc:spChg chg="del">
          <ac:chgData name="Wood, Keith" userId="83168dcd-5f76-4902-bb11-2711d8c988ce" providerId="ADAL" clId="{216E38BA-D92A-484A-BE1C-2693E0FB2284}" dt="2018-11-30T19:02:32.162" v="362"/>
          <ac:spMkLst>
            <pc:docMk/>
            <pc:sldMk cId="2013923403" sldId="3423"/>
            <ac:spMk id="2" creationId="{D56D41BC-7D73-EC4C-AB24-C4625A699E89}"/>
          </ac:spMkLst>
        </pc:spChg>
        <pc:spChg chg="del">
          <ac:chgData name="Wood, Keith" userId="83168dcd-5f76-4902-bb11-2711d8c988ce" providerId="ADAL" clId="{216E38BA-D92A-484A-BE1C-2693E0FB2284}" dt="2018-11-30T19:02:32.162" v="362"/>
          <ac:spMkLst>
            <pc:docMk/>
            <pc:sldMk cId="2013923403" sldId="3423"/>
            <ac:spMk id="3" creationId="{6FB2C43C-E3BB-7547-83D2-F46F6605BCDF}"/>
          </ac:spMkLst>
        </pc:spChg>
        <pc:spChg chg="add mod">
          <ac:chgData name="Wood, Keith" userId="83168dcd-5f76-4902-bb11-2711d8c988ce" providerId="ADAL" clId="{216E38BA-D92A-484A-BE1C-2693E0FB2284}" dt="2018-11-30T19:02:36.945" v="378" actId="20577"/>
          <ac:spMkLst>
            <pc:docMk/>
            <pc:sldMk cId="2013923403" sldId="3423"/>
            <ac:spMk id="4" creationId="{BCE9F1AE-3462-874A-8F46-06CFDA16C758}"/>
          </ac:spMkLst>
        </pc:spChg>
        <pc:spChg chg="add mod">
          <ac:chgData name="Wood, Keith" userId="83168dcd-5f76-4902-bb11-2711d8c988ce" providerId="ADAL" clId="{216E38BA-D92A-484A-BE1C-2693E0FB2284}" dt="2018-11-30T19:02:40.842" v="391" actId="20577"/>
          <ac:spMkLst>
            <pc:docMk/>
            <pc:sldMk cId="2013923403" sldId="3423"/>
            <ac:spMk id="5" creationId="{19A2C4FC-EC82-6D47-B4F6-E4AA9A5D3290}"/>
          </ac:spMkLst>
        </pc:spChg>
      </pc:sldChg>
      <pc:sldChg chg="addSp delSp modSp add modTransition">
        <pc:chgData name="Wood, Keith" userId="83168dcd-5f76-4902-bb11-2711d8c988ce" providerId="ADAL" clId="{216E38BA-D92A-484A-BE1C-2693E0FB2284}" dt="2018-11-30T19:07:44.015" v="419"/>
        <pc:sldMkLst>
          <pc:docMk/>
          <pc:sldMk cId="911321843" sldId="3424"/>
        </pc:sldMkLst>
        <pc:spChg chg="del">
          <ac:chgData name="Wood, Keith" userId="83168dcd-5f76-4902-bb11-2711d8c988ce" providerId="ADAL" clId="{216E38BA-D92A-484A-BE1C-2693E0FB2284}" dt="2018-11-30T19:05:20.312" v="395"/>
          <ac:spMkLst>
            <pc:docMk/>
            <pc:sldMk cId="911321843" sldId="3424"/>
            <ac:spMk id="2" creationId="{D89874FC-62D0-6044-B6D7-78D5866081F5}"/>
          </ac:spMkLst>
        </pc:spChg>
        <pc:spChg chg="add del mod">
          <ac:chgData name="Wood, Keith" userId="83168dcd-5f76-4902-bb11-2711d8c988ce" providerId="ADAL" clId="{216E38BA-D92A-484A-BE1C-2693E0FB2284}" dt="2018-11-30T19:05:41.308" v="396"/>
          <ac:spMkLst>
            <pc:docMk/>
            <pc:sldMk cId="911321843" sldId="3424"/>
            <ac:spMk id="3" creationId="{1217EA45-60A4-B742-8231-9DCA2617CF75}"/>
          </ac:spMkLst>
        </pc:spChg>
        <pc:spChg chg="add del mod">
          <ac:chgData name="Wood, Keith" userId="83168dcd-5f76-4902-bb11-2711d8c988ce" providerId="ADAL" clId="{216E38BA-D92A-484A-BE1C-2693E0FB2284}" dt="2018-11-30T19:05:41.308" v="396"/>
          <ac:spMkLst>
            <pc:docMk/>
            <pc:sldMk cId="911321843" sldId="3424"/>
            <ac:spMk id="4" creationId="{4C8A5527-9CC0-F147-8004-B9C1D36A53A8}"/>
          </ac:spMkLst>
        </pc:spChg>
        <pc:spChg chg="add mod">
          <ac:chgData name="Wood, Keith" userId="83168dcd-5f76-4902-bb11-2711d8c988ce" providerId="ADAL" clId="{216E38BA-D92A-484A-BE1C-2693E0FB2284}" dt="2018-11-30T19:06:08.377" v="413" actId="20577"/>
          <ac:spMkLst>
            <pc:docMk/>
            <pc:sldMk cId="911321843" sldId="3424"/>
            <ac:spMk id="5" creationId="{AC1F4F9E-299A-B040-9065-FD64B0EFB777}"/>
          </ac:spMkLst>
        </pc:spChg>
        <pc:spChg chg="add mod">
          <ac:chgData name="Wood, Keith" userId="83168dcd-5f76-4902-bb11-2711d8c988ce" providerId="ADAL" clId="{216E38BA-D92A-484A-BE1C-2693E0FB2284}" dt="2018-11-30T19:07:14.404" v="417" actId="20577"/>
          <ac:spMkLst>
            <pc:docMk/>
            <pc:sldMk cId="911321843" sldId="3424"/>
            <ac:spMk id="6" creationId="{97E68244-ED2B-554B-AD17-EF102A23850C}"/>
          </ac:spMkLst>
        </pc:spChg>
      </pc:sldChg>
      <pc:sldChg chg="modSp add ord">
        <pc:chgData name="Wood, Keith" userId="83168dcd-5f76-4902-bb11-2711d8c988ce" providerId="ADAL" clId="{216E38BA-D92A-484A-BE1C-2693E0FB2284}" dt="2018-12-01T17:51:57.714" v="487" actId="20577"/>
        <pc:sldMkLst>
          <pc:docMk/>
          <pc:sldMk cId="1076348313" sldId="3425"/>
        </pc:sldMkLst>
        <pc:spChg chg="mod">
          <ac:chgData name="Wood, Keith" userId="83168dcd-5f76-4902-bb11-2711d8c988ce" providerId="ADAL" clId="{216E38BA-D92A-484A-BE1C-2693E0FB2284}" dt="2018-12-01T17:51:57.714" v="487" actId="20577"/>
          <ac:spMkLst>
            <pc:docMk/>
            <pc:sldMk cId="1076348313" sldId="3425"/>
            <ac:spMk id="2" creationId="{4F747D6F-26BB-2440-9EAC-D523F15257FF}"/>
          </ac:spMkLst>
        </pc:spChg>
      </pc:sldChg>
      <pc:sldChg chg="modSp add ord">
        <pc:chgData name="Wood, Keith" userId="83168dcd-5f76-4902-bb11-2711d8c988ce" providerId="ADAL" clId="{216E38BA-D92A-484A-BE1C-2693E0FB2284}" dt="2018-11-30T19:48:51.093" v="473"/>
        <pc:sldMkLst>
          <pc:docMk/>
          <pc:sldMk cId="867899315" sldId="3426"/>
        </pc:sldMkLst>
        <pc:spChg chg="mod">
          <ac:chgData name="Wood, Keith" userId="83168dcd-5f76-4902-bb11-2711d8c988ce" providerId="ADAL" clId="{216E38BA-D92A-484A-BE1C-2693E0FB2284}" dt="2018-11-30T19:48:51.093" v="473"/>
          <ac:spMkLst>
            <pc:docMk/>
            <pc:sldMk cId="867899315" sldId="3426"/>
            <ac:spMk id="2" creationId="{B267564A-E1F4-4924-BA90-59E9C9C231B2}"/>
          </ac:spMkLst>
        </pc:spChg>
        <pc:spChg chg="mod">
          <ac:chgData name="Wood, Keith" userId="83168dcd-5f76-4902-bb11-2711d8c988ce" providerId="ADAL" clId="{216E38BA-D92A-484A-BE1C-2693E0FB2284}" dt="2018-11-30T19:08:10.541" v="434" actId="20577"/>
          <ac:spMkLst>
            <pc:docMk/>
            <pc:sldMk cId="867899315" sldId="3426"/>
            <ac:spMk id="4" creationId="{00000000-0000-0000-0000-000000000000}"/>
          </ac:spMkLst>
        </pc:spChg>
      </pc:sldChg>
      <pc:sldChg chg="modSp add">
        <pc:chgData name="Wood, Keith" userId="83168dcd-5f76-4902-bb11-2711d8c988ce" providerId="ADAL" clId="{216E38BA-D92A-484A-BE1C-2693E0FB2284}" dt="2018-12-01T17:52:21.712" v="507" actId="20577"/>
        <pc:sldMkLst>
          <pc:docMk/>
          <pc:sldMk cId="2146278329" sldId="3427"/>
        </pc:sldMkLst>
        <pc:spChg chg="mod">
          <ac:chgData name="Wood, Keith" userId="83168dcd-5f76-4902-bb11-2711d8c988ce" providerId="ADAL" clId="{216E38BA-D92A-484A-BE1C-2693E0FB2284}" dt="2018-12-01T17:52:21.712" v="507" actId="20577"/>
          <ac:spMkLst>
            <pc:docMk/>
            <pc:sldMk cId="2146278329" sldId="3427"/>
            <ac:spMk id="5" creationId="{AC1F4F9E-299A-B040-9065-FD64B0EFB777}"/>
          </ac:spMkLst>
        </pc:spChg>
      </pc:sldChg>
      <pc:sldChg chg="add del modTransition">
        <pc:chgData name="Wood, Keith" userId="83168dcd-5f76-4902-bb11-2711d8c988ce" providerId="ADAL" clId="{216E38BA-D92A-484A-BE1C-2693E0FB2284}" dt="2018-12-01T17:52:08.204" v="489" actId="2696"/>
        <pc:sldMkLst>
          <pc:docMk/>
          <pc:sldMk cId="2961748812" sldId="3427"/>
        </pc:sldMkLst>
      </pc:sldChg>
      <pc:sldChg chg="addSp modSp add modTransition">
        <pc:chgData name="Wood, Keith" userId="83168dcd-5f76-4902-bb11-2711d8c988ce" providerId="ADAL" clId="{216E38BA-D92A-484A-BE1C-2693E0FB2284}" dt="2018-12-01T17:57:54.592" v="602" actId="20577"/>
        <pc:sldMkLst>
          <pc:docMk/>
          <pc:sldMk cId="2731691104" sldId="3428"/>
        </pc:sldMkLst>
        <pc:spChg chg="add mod">
          <ac:chgData name="Wood, Keith" userId="83168dcd-5f76-4902-bb11-2711d8c988ce" providerId="ADAL" clId="{216E38BA-D92A-484A-BE1C-2693E0FB2284}" dt="2018-12-01T17:57:54.592" v="602" actId="20577"/>
          <ac:spMkLst>
            <pc:docMk/>
            <pc:sldMk cId="2731691104" sldId="3428"/>
            <ac:spMk id="2" creationId="{9D551FCC-5415-7C44-B533-EC5245838C6F}"/>
          </ac:spMkLst>
        </pc:spChg>
      </pc:sldChg>
      <pc:sldChg chg="modSp add">
        <pc:chgData name="Wood, Keith" userId="83168dcd-5f76-4902-bb11-2711d8c988ce" providerId="ADAL" clId="{216E38BA-D92A-484A-BE1C-2693E0FB2284}" dt="2018-12-02T19:36:49.768" v="703" actId="20577"/>
        <pc:sldMkLst>
          <pc:docMk/>
          <pc:sldMk cId="2685376748" sldId="3429"/>
        </pc:sldMkLst>
        <pc:spChg chg="mod">
          <ac:chgData name="Wood, Keith" userId="83168dcd-5f76-4902-bb11-2711d8c988ce" providerId="ADAL" clId="{216E38BA-D92A-484A-BE1C-2693E0FB2284}" dt="2018-12-02T19:36:49.768" v="703" actId="20577"/>
          <ac:spMkLst>
            <pc:docMk/>
            <pc:sldMk cId="2685376748" sldId="3429"/>
            <ac:spMk id="2" creationId="{00000000-0000-0000-0000-000000000000}"/>
          </ac:spMkLst>
        </pc:spChg>
        <pc:spChg chg="mod">
          <ac:chgData name="Wood, Keith" userId="83168dcd-5f76-4902-bb11-2711d8c988ce" providerId="ADAL" clId="{216E38BA-D92A-484A-BE1C-2693E0FB2284}" dt="2018-12-02T19:35:48.605" v="605" actId="20577"/>
          <ac:spMkLst>
            <pc:docMk/>
            <pc:sldMk cId="2685376748" sldId="3429"/>
            <ac:spMk id="5" creationId="{A59EA4C2-7E62-4580-BA01-BB9139C36ED9}"/>
          </ac:spMkLst>
        </pc:spChg>
      </pc:sldChg>
      <pc:sldChg chg="add">
        <pc:chgData name="Wood, Keith" userId="83168dcd-5f76-4902-bb11-2711d8c988ce" providerId="ADAL" clId="{216E38BA-D92A-484A-BE1C-2693E0FB2284}" dt="2019-01-09T16:16:58.590" v="1036"/>
        <pc:sldMkLst>
          <pc:docMk/>
          <pc:sldMk cId="661663090" sldId="3434"/>
        </pc:sldMkLst>
      </pc:sldChg>
      <pc:sldChg chg="add del">
        <pc:chgData name="Wood, Keith" userId="83168dcd-5f76-4902-bb11-2711d8c988ce" providerId="ADAL" clId="{216E38BA-D92A-484A-BE1C-2693E0FB2284}" dt="2019-01-09T16:16:54.901" v="1035"/>
        <pc:sldMkLst>
          <pc:docMk/>
          <pc:sldMk cId="1580130219" sldId="3434"/>
        </pc:sldMkLst>
      </pc:sldChg>
      <pc:sldChg chg="add del">
        <pc:chgData name="Wood, Keith" userId="83168dcd-5f76-4902-bb11-2711d8c988ce" providerId="ADAL" clId="{216E38BA-D92A-484A-BE1C-2693E0FB2284}" dt="2019-01-09T15:08:48.987" v="1023" actId="2696"/>
        <pc:sldMkLst>
          <pc:docMk/>
          <pc:sldMk cId="1622982283" sldId="3434"/>
        </pc:sldMkLst>
      </pc:sldChg>
      <pc:sldMasterChg chg="del delSldLayout">
        <pc:chgData name="Wood, Keith" userId="83168dcd-5f76-4902-bb11-2711d8c988ce" providerId="ADAL" clId="{216E38BA-D92A-484A-BE1C-2693E0FB2284}" dt="2018-11-30T16:39:50.999" v="12" actId="2696"/>
        <pc:sldMasterMkLst>
          <pc:docMk/>
          <pc:sldMasterMk cId="3142446105" sldId="2147483648"/>
        </pc:sldMasterMkLst>
        <pc:sldLayoutChg chg="del">
          <pc:chgData name="Wood, Keith" userId="83168dcd-5f76-4902-bb11-2711d8c988ce" providerId="ADAL" clId="{216E38BA-D92A-484A-BE1C-2693E0FB2284}" dt="2018-11-30T16:39:50.983" v="1" actId="2696"/>
          <pc:sldLayoutMkLst>
            <pc:docMk/>
            <pc:sldMasterMk cId="3142446105" sldId="2147483648"/>
            <pc:sldLayoutMk cId="4154697286" sldId="2147483649"/>
          </pc:sldLayoutMkLst>
        </pc:sldLayoutChg>
        <pc:sldLayoutChg chg="del">
          <pc:chgData name="Wood, Keith" userId="83168dcd-5f76-4902-bb11-2711d8c988ce" providerId="ADAL" clId="{216E38BA-D92A-484A-BE1C-2693E0FB2284}" dt="2018-11-30T16:39:50.984" v="2" actId="2696"/>
          <pc:sldLayoutMkLst>
            <pc:docMk/>
            <pc:sldMasterMk cId="3142446105" sldId="2147483648"/>
            <pc:sldLayoutMk cId="855476345" sldId="2147483650"/>
          </pc:sldLayoutMkLst>
        </pc:sldLayoutChg>
        <pc:sldLayoutChg chg="del">
          <pc:chgData name="Wood, Keith" userId="83168dcd-5f76-4902-bb11-2711d8c988ce" providerId="ADAL" clId="{216E38BA-D92A-484A-BE1C-2693E0FB2284}" dt="2018-11-30T16:39:50.986" v="3" actId="2696"/>
          <pc:sldLayoutMkLst>
            <pc:docMk/>
            <pc:sldMasterMk cId="3142446105" sldId="2147483648"/>
            <pc:sldLayoutMk cId="1951789527" sldId="2147483651"/>
          </pc:sldLayoutMkLst>
        </pc:sldLayoutChg>
        <pc:sldLayoutChg chg="del">
          <pc:chgData name="Wood, Keith" userId="83168dcd-5f76-4902-bb11-2711d8c988ce" providerId="ADAL" clId="{216E38BA-D92A-484A-BE1C-2693E0FB2284}" dt="2018-11-30T16:39:50.987" v="4" actId="2696"/>
          <pc:sldLayoutMkLst>
            <pc:docMk/>
            <pc:sldMasterMk cId="3142446105" sldId="2147483648"/>
            <pc:sldLayoutMk cId="4135744554" sldId="2147483652"/>
          </pc:sldLayoutMkLst>
        </pc:sldLayoutChg>
        <pc:sldLayoutChg chg="del">
          <pc:chgData name="Wood, Keith" userId="83168dcd-5f76-4902-bb11-2711d8c988ce" providerId="ADAL" clId="{216E38BA-D92A-484A-BE1C-2693E0FB2284}" dt="2018-11-30T16:39:50.989" v="5" actId="2696"/>
          <pc:sldLayoutMkLst>
            <pc:docMk/>
            <pc:sldMasterMk cId="3142446105" sldId="2147483648"/>
            <pc:sldLayoutMk cId="155440885" sldId="2147483653"/>
          </pc:sldLayoutMkLst>
        </pc:sldLayoutChg>
        <pc:sldLayoutChg chg="del">
          <pc:chgData name="Wood, Keith" userId="83168dcd-5f76-4902-bb11-2711d8c988ce" providerId="ADAL" clId="{216E38BA-D92A-484A-BE1C-2693E0FB2284}" dt="2018-11-30T16:39:50.990" v="6" actId="2696"/>
          <pc:sldLayoutMkLst>
            <pc:docMk/>
            <pc:sldMasterMk cId="3142446105" sldId="2147483648"/>
            <pc:sldLayoutMk cId="3040903682" sldId="2147483654"/>
          </pc:sldLayoutMkLst>
        </pc:sldLayoutChg>
        <pc:sldLayoutChg chg="del">
          <pc:chgData name="Wood, Keith" userId="83168dcd-5f76-4902-bb11-2711d8c988ce" providerId="ADAL" clId="{216E38BA-D92A-484A-BE1C-2693E0FB2284}" dt="2018-11-30T16:39:50.990" v="7" actId="2696"/>
          <pc:sldLayoutMkLst>
            <pc:docMk/>
            <pc:sldMasterMk cId="3142446105" sldId="2147483648"/>
            <pc:sldLayoutMk cId="596652079" sldId="2147483655"/>
          </pc:sldLayoutMkLst>
        </pc:sldLayoutChg>
        <pc:sldLayoutChg chg="del">
          <pc:chgData name="Wood, Keith" userId="83168dcd-5f76-4902-bb11-2711d8c988ce" providerId="ADAL" clId="{216E38BA-D92A-484A-BE1C-2693E0FB2284}" dt="2018-11-30T16:39:50.991" v="8" actId="2696"/>
          <pc:sldLayoutMkLst>
            <pc:docMk/>
            <pc:sldMasterMk cId="3142446105" sldId="2147483648"/>
            <pc:sldLayoutMk cId="3817703866" sldId="2147483656"/>
          </pc:sldLayoutMkLst>
        </pc:sldLayoutChg>
        <pc:sldLayoutChg chg="del">
          <pc:chgData name="Wood, Keith" userId="83168dcd-5f76-4902-bb11-2711d8c988ce" providerId="ADAL" clId="{216E38BA-D92A-484A-BE1C-2693E0FB2284}" dt="2018-11-30T16:39:50.992" v="9" actId="2696"/>
          <pc:sldLayoutMkLst>
            <pc:docMk/>
            <pc:sldMasterMk cId="3142446105" sldId="2147483648"/>
            <pc:sldLayoutMk cId="3538675587" sldId="2147483657"/>
          </pc:sldLayoutMkLst>
        </pc:sldLayoutChg>
        <pc:sldLayoutChg chg="del">
          <pc:chgData name="Wood, Keith" userId="83168dcd-5f76-4902-bb11-2711d8c988ce" providerId="ADAL" clId="{216E38BA-D92A-484A-BE1C-2693E0FB2284}" dt="2018-11-30T16:39:50.993" v="10" actId="2696"/>
          <pc:sldLayoutMkLst>
            <pc:docMk/>
            <pc:sldMasterMk cId="3142446105" sldId="2147483648"/>
            <pc:sldLayoutMk cId="1024938251" sldId="2147483658"/>
          </pc:sldLayoutMkLst>
        </pc:sldLayoutChg>
        <pc:sldLayoutChg chg="del">
          <pc:chgData name="Wood, Keith" userId="83168dcd-5f76-4902-bb11-2711d8c988ce" providerId="ADAL" clId="{216E38BA-D92A-484A-BE1C-2693E0FB2284}" dt="2018-11-30T16:39:50.994" v="11" actId="2696"/>
          <pc:sldLayoutMkLst>
            <pc:docMk/>
            <pc:sldMasterMk cId="3142446105" sldId="2147483648"/>
            <pc:sldLayoutMk cId="3983124097" sldId="2147483659"/>
          </pc:sldLayoutMkLst>
        </pc:sldLayoutChg>
      </pc:sldMasterChg>
      <pc:sldMasterChg chg="delSldLayout">
        <pc:chgData name="Wood, Keith" userId="83168dcd-5f76-4902-bb11-2711d8c988ce" providerId="ADAL" clId="{216E38BA-D92A-484A-BE1C-2693E0FB2284}" dt="2019-01-09T15:07:07.361" v="1007" actId="2696"/>
        <pc:sldMasterMkLst>
          <pc:docMk/>
          <pc:sldMasterMk cId="780674345" sldId="2147483660"/>
        </pc:sldMasterMkLst>
        <pc:sldLayoutChg chg="del">
          <pc:chgData name="Wood, Keith" userId="83168dcd-5f76-4902-bb11-2711d8c988ce" providerId="ADAL" clId="{216E38BA-D92A-484A-BE1C-2693E0FB2284}" dt="2019-01-09T15:07:07.361" v="1007" actId="2696"/>
          <pc:sldLayoutMkLst>
            <pc:docMk/>
            <pc:sldMasterMk cId="780674345" sldId="2147483660"/>
            <pc:sldLayoutMk cId="505377591" sldId="2147483674"/>
          </pc:sldLayoutMkLst>
        </pc:sldLayoutChg>
      </pc:sldMasterChg>
      <pc:sldMasterChg chg="del delSldLayout">
        <pc:chgData name="Wood, Keith" userId="83168dcd-5f76-4902-bb11-2711d8c988ce" providerId="ADAL" clId="{216E38BA-D92A-484A-BE1C-2693E0FB2284}" dt="2018-11-30T19:02:02.355" v="359" actId="2696"/>
        <pc:sldMasterMkLst>
          <pc:docMk/>
          <pc:sldMasterMk cId="1021670759" sldId="2147483824"/>
        </pc:sldMasterMkLst>
        <pc:sldLayoutChg chg="del">
          <pc:chgData name="Wood, Keith" userId="83168dcd-5f76-4902-bb11-2711d8c988ce" providerId="ADAL" clId="{216E38BA-D92A-484A-BE1C-2693E0FB2284}" dt="2018-11-30T19:02:02.322" v="338" actId="2696"/>
          <pc:sldLayoutMkLst>
            <pc:docMk/>
            <pc:sldMasterMk cId="1021670759" sldId="2147483824"/>
            <pc:sldLayoutMk cId="562029404" sldId="2147483825"/>
          </pc:sldLayoutMkLst>
        </pc:sldLayoutChg>
        <pc:sldLayoutChg chg="del">
          <pc:chgData name="Wood, Keith" userId="83168dcd-5f76-4902-bb11-2711d8c988ce" providerId="ADAL" clId="{216E38BA-D92A-484A-BE1C-2693E0FB2284}" dt="2018-11-30T19:02:02.324" v="339" actId="2696"/>
          <pc:sldLayoutMkLst>
            <pc:docMk/>
            <pc:sldMasterMk cId="1021670759" sldId="2147483824"/>
            <pc:sldLayoutMk cId="3932268932" sldId="2147483826"/>
          </pc:sldLayoutMkLst>
        </pc:sldLayoutChg>
        <pc:sldLayoutChg chg="del">
          <pc:chgData name="Wood, Keith" userId="83168dcd-5f76-4902-bb11-2711d8c988ce" providerId="ADAL" clId="{216E38BA-D92A-484A-BE1C-2693E0FB2284}" dt="2018-11-30T19:02:02.326" v="340" actId="2696"/>
          <pc:sldLayoutMkLst>
            <pc:docMk/>
            <pc:sldMasterMk cId="1021670759" sldId="2147483824"/>
            <pc:sldLayoutMk cId="2950714714" sldId="2147483827"/>
          </pc:sldLayoutMkLst>
        </pc:sldLayoutChg>
        <pc:sldLayoutChg chg="del">
          <pc:chgData name="Wood, Keith" userId="83168dcd-5f76-4902-bb11-2711d8c988ce" providerId="ADAL" clId="{216E38BA-D92A-484A-BE1C-2693E0FB2284}" dt="2018-11-30T19:02:02.327" v="341" actId="2696"/>
          <pc:sldLayoutMkLst>
            <pc:docMk/>
            <pc:sldMasterMk cId="1021670759" sldId="2147483824"/>
            <pc:sldLayoutMk cId="2924440229" sldId="2147483828"/>
          </pc:sldLayoutMkLst>
        </pc:sldLayoutChg>
        <pc:sldLayoutChg chg="del">
          <pc:chgData name="Wood, Keith" userId="83168dcd-5f76-4902-bb11-2711d8c988ce" providerId="ADAL" clId="{216E38BA-D92A-484A-BE1C-2693E0FB2284}" dt="2018-11-30T19:02:02.329" v="342" actId="2696"/>
          <pc:sldLayoutMkLst>
            <pc:docMk/>
            <pc:sldMasterMk cId="1021670759" sldId="2147483824"/>
            <pc:sldLayoutMk cId="2325871743" sldId="2147483829"/>
          </pc:sldLayoutMkLst>
        </pc:sldLayoutChg>
        <pc:sldLayoutChg chg="del">
          <pc:chgData name="Wood, Keith" userId="83168dcd-5f76-4902-bb11-2711d8c988ce" providerId="ADAL" clId="{216E38BA-D92A-484A-BE1C-2693E0FB2284}" dt="2018-11-30T19:02:02.331" v="343" actId="2696"/>
          <pc:sldLayoutMkLst>
            <pc:docMk/>
            <pc:sldMasterMk cId="1021670759" sldId="2147483824"/>
            <pc:sldLayoutMk cId="4119862966" sldId="2147483830"/>
          </pc:sldLayoutMkLst>
        </pc:sldLayoutChg>
        <pc:sldLayoutChg chg="del">
          <pc:chgData name="Wood, Keith" userId="83168dcd-5f76-4902-bb11-2711d8c988ce" providerId="ADAL" clId="{216E38BA-D92A-484A-BE1C-2693E0FB2284}" dt="2018-11-30T19:02:02.333" v="344" actId="2696"/>
          <pc:sldLayoutMkLst>
            <pc:docMk/>
            <pc:sldMasterMk cId="1021670759" sldId="2147483824"/>
            <pc:sldLayoutMk cId="740626315" sldId="2147483831"/>
          </pc:sldLayoutMkLst>
        </pc:sldLayoutChg>
        <pc:sldLayoutChg chg="del">
          <pc:chgData name="Wood, Keith" userId="83168dcd-5f76-4902-bb11-2711d8c988ce" providerId="ADAL" clId="{216E38BA-D92A-484A-BE1C-2693E0FB2284}" dt="2018-11-30T19:02:02.336" v="345" actId="2696"/>
          <pc:sldLayoutMkLst>
            <pc:docMk/>
            <pc:sldMasterMk cId="1021670759" sldId="2147483824"/>
            <pc:sldLayoutMk cId="1619641469" sldId="2147483832"/>
          </pc:sldLayoutMkLst>
        </pc:sldLayoutChg>
        <pc:sldLayoutChg chg="del">
          <pc:chgData name="Wood, Keith" userId="83168dcd-5f76-4902-bb11-2711d8c988ce" providerId="ADAL" clId="{216E38BA-D92A-484A-BE1C-2693E0FB2284}" dt="2018-11-30T19:02:02.337" v="346" actId="2696"/>
          <pc:sldLayoutMkLst>
            <pc:docMk/>
            <pc:sldMasterMk cId="1021670759" sldId="2147483824"/>
            <pc:sldLayoutMk cId="4135254434" sldId="2147483833"/>
          </pc:sldLayoutMkLst>
        </pc:sldLayoutChg>
        <pc:sldLayoutChg chg="del">
          <pc:chgData name="Wood, Keith" userId="83168dcd-5f76-4902-bb11-2711d8c988ce" providerId="ADAL" clId="{216E38BA-D92A-484A-BE1C-2693E0FB2284}" dt="2018-11-30T19:02:02.339" v="347" actId="2696"/>
          <pc:sldLayoutMkLst>
            <pc:docMk/>
            <pc:sldMasterMk cId="1021670759" sldId="2147483824"/>
            <pc:sldLayoutMk cId="468659718" sldId="2147483834"/>
          </pc:sldLayoutMkLst>
        </pc:sldLayoutChg>
        <pc:sldLayoutChg chg="del">
          <pc:chgData name="Wood, Keith" userId="83168dcd-5f76-4902-bb11-2711d8c988ce" providerId="ADAL" clId="{216E38BA-D92A-484A-BE1C-2693E0FB2284}" dt="2018-11-30T19:02:02.340" v="348" actId="2696"/>
          <pc:sldLayoutMkLst>
            <pc:docMk/>
            <pc:sldMasterMk cId="1021670759" sldId="2147483824"/>
            <pc:sldLayoutMk cId="3730006270" sldId="2147483835"/>
          </pc:sldLayoutMkLst>
        </pc:sldLayoutChg>
        <pc:sldLayoutChg chg="del">
          <pc:chgData name="Wood, Keith" userId="83168dcd-5f76-4902-bb11-2711d8c988ce" providerId="ADAL" clId="{216E38BA-D92A-484A-BE1C-2693E0FB2284}" dt="2018-11-30T19:02:02.341" v="349" actId="2696"/>
          <pc:sldLayoutMkLst>
            <pc:docMk/>
            <pc:sldMasterMk cId="1021670759" sldId="2147483824"/>
            <pc:sldLayoutMk cId="3061490145" sldId="2147483836"/>
          </pc:sldLayoutMkLst>
        </pc:sldLayoutChg>
        <pc:sldLayoutChg chg="del">
          <pc:chgData name="Wood, Keith" userId="83168dcd-5f76-4902-bb11-2711d8c988ce" providerId="ADAL" clId="{216E38BA-D92A-484A-BE1C-2693E0FB2284}" dt="2018-11-30T19:02:02.343" v="350" actId="2696"/>
          <pc:sldLayoutMkLst>
            <pc:docMk/>
            <pc:sldMasterMk cId="1021670759" sldId="2147483824"/>
            <pc:sldLayoutMk cId="3177270755" sldId="2147483837"/>
          </pc:sldLayoutMkLst>
        </pc:sldLayoutChg>
        <pc:sldLayoutChg chg="del">
          <pc:chgData name="Wood, Keith" userId="83168dcd-5f76-4902-bb11-2711d8c988ce" providerId="ADAL" clId="{216E38BA-D92A-484A-BE1C-2693E0FB2284}" dt="2018-11-30T19:02:02.345" v="351" actId="2696"/>
          <pc:sldLayoutMkLst>
            <pc:docMk/>
            <pc:sldMasterMk cId="1021670759" sldId="2147483824"/>
            <pc:sldLayoutMk cId="3838570996" sldId="2147483838"/>
          </pc:sldLayoutMkLst>
        </pc:sldLayoutChg>
        <pc:sldLayoutChg chg="del">
          <pc:chgData name="Wood, Keith" userId="83168dcd-5f76-4902-bb11-2711d8c988ce" providerId="ADAL" clId="{216E38BA-D92A-484A-BE1C-2693E0FB2284}" dt="2018-11-30T19:02:02.346" v="352" actId="2696"/>
          <pc:sldLayoutMkLst>
            <pc:docMk/>
            <pc:sldMasterMk cId="1021670759" sldId="2147483824"/>
            <pc:sldLayoutMk cId="1032079654" sldId="2147483839"/>
          </pc:sldLayoutMkLst>
        </pc:sldLayoutChg>
        <pc:sldLayoutChg chg="del">
          <pc:chgData name="Wood, Keith" userId="83168dcd-5f76-4902-bb11-2711d8c988ce" providerId="ADAL" clId="{216E38BA-D92A-484A-BE1C-2693E0FB2284}" dt="2018-11-30T19:02:02.347" v="353" actId="2696"/>
          <pc:sldLayoutMkLst>
            <pc:docMk/>
            <pc:sldMasterMk cId="1021670759" sldId="2147483824"/>
            <pc:sldLayoutMk cId="887131371" sldId="2147483840"/>
          </pc:sldLayoutMkLst>
        </pc:sldLayoutChg>
        <pc:sldLayoutChg chg="del">
          <pc:chgData name="Wood, Keith" userId="83168dcd-5f76-4902-bb11-2711d8c988ce" providerId="ADAL" clId="{216E38BA-D92A-484A-BE1C-2693E0FB2284}" dt="2018-11-30T19:02:02.348" v="354" actId="2696"/>
          <pc:sldLayoutMkLst>
            <pc:docMk/>
            <pc:sldMasterMk cId="1021670759" sldId="2147483824"/>
            <pc:sldLayoutMk cId="1380420853" sldId="2147483841"/>
          </pc:sldLayoutMkLst>
        </pc:sldLayoutChg>
        <pc:sldLayoutChg chg="del">
          <pc:chgData name="Wood, Keith" userId="83168dcd-5f76-4902-bb11-2711d8c988ce" providerId="ADAL" clId="{216E38BA-D92A-484A-BE1C-2693E0FB2284}" dt="2018-11-30T19:02:02.350" v="355" actId="2696"/>
          <pc:sldLayoutMkLst>
            <pc:docMk/>
            <pc:sldMasterMk cId="1021670759" sldId="2147483824"/>
            <pc:sldLayoutMk cId="1244411005" sldId="2147483842"/>
          </pc:sldLayoutMkLst>
        </pc:sldLayoutChg>
        <pc:sldLayoutChg chg="del">
          <pc:chgData name="Wood, Keith" userId="83168dcd-5f76-4902-bb11-2711d8c988ce" providerId="ADAL" clId="{216E38BA-D92A-484A-BE1C-2693E0FB2284}" dt="2018-11-30T19:02:02.351" v="356" actId="2696"/>
          <pc:sldLayoutMkLst>
            <pc:docMk/>
            <pc:sldMasterMk cId="1021670759" sldId="2147483824"/>
            <pc:sldLayoutMk cId="1747585527" sldId="2147483843"/>
          </pc:sldLayoutMkLst>
        </pc:sldLayoutChg>
        <pc:sldLayoutChg chg="del">
          <pc:chgData name="Wood, Keith" userId="83168dcd-5f76-4902-bb11-2711d8c988ce" providerId="ADAL" clId="{216E38BA-D92A-484A-BE1C-2693E0FB2284}" dt="2018-11-30T19:02:02.352" v="357" actId="2696"/>
          <pc:sldLayoutMkLst>
            <pc:docMk/>
            <pc:sldMasterMk cId="1021670759" sldId="2147483824"/>
            <pc:sldLayoutMk cId="165323002" sldId="2147483844"/>
          </pc:sldLayoutMkLst>
        </pc:sldLayoutChg>
        <pc:sldLayoutChg chg="del">
          <pc:chgData name="Wood, Keith" userId="83168dcd-5f76-4902-bb11-2711d8c988ce" providerId="ADAL" clId="{216E38BA-D92A-484A-BE1C-2693E0FB2284}" dt="2018-11-30T19:02:02.354" v="358" actId="2696"/>
          <pc:sldLayoutMkLst>
            <pc:docMk/>
            <pc:sldMasterMk cId="1021670759" sldId="2147483824"/>
            <pc:sldLayoutMk cId="2798375419" sldId="2147483845"/>
          </pc:sldLayoutMkLst>
        </pc:sldLayoutChg>
      </pc:sldMasterChg>
    </pc:docChg>
  </pc:docChgLst>
</pc:chgInfo>
</file>

<file path=ppt/diagrams/_rels/data4.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image" Target="../media/image130.png"/><Relationship Id="rId1" Type="http://schemas.openxmlformats.org/officeDocument/2006/relationships/image" Target="../media/image129.png"/><Relationship Id="rId4" Type="http://schemas.openxmlformats.org/officeDocument/2006/relationships/image" Target="../media/image132.png"/></Relationships>
</file>

<file path=ppt/diagrams/_rels/drawing4.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image" Target="../media/image130.png"/><Relationship Id="rId1" Type="http://schemas.openxmlformats.org/officeDocument/2006/relationships/image" Target="../media/image129.png"/><Relationship Id="rId4" Type="http://schemas.openxmlformats.org/officeDocument/2006/relationships/image" Target="../media/image13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ABE044-29F6-4F30-801A-31E35CA94FA8}" type="doc">
      <dgm:prSet loTypeId="urn:microsoft.com/office/officeart/2011/layout/InterconnectedBlockProcess" loCatId="officeonline" qsTypeId="urn:microsoft.com/office/officeart/2005/8/quickstyle/simple1" qsCatId="simple" csTypeId="urn:microsoft.com/office/officeart/2005/8/colors/accent1_2" csCatId="accent1" phldr="1"/>
      <dgm:spPr/>
      <dgm:t>
        <a:bodyPr/>
        <a:lstStyle/>
        <a:p>
          <a:endParaRPr lang="en-US"/>
        </a:p>
      </dgm:t>
    </dgm:pt>
    <dgm:pt modelId="{50EC45D6-A451-4222-AE19-68BA7FAF6578}">
      <dgm:prSet phldrT="[Text]" custT="1"/>
      <dgm:spPr>
        <a:solidFill>
          <a:srgbClr val="0069AA"/>
        </a:solidFill>
      </dgm:spPr>
      <dgm:t>
        <a:bodyPr/>
        <a:lstStyle/>
        <a:p>
          <a:r>
            <a:rPr lang="en-US" sz="1800" b="0" i="0" dirty="0"/>
            <a:t>One-Turn FAQ</a:t>
          </a:r>
          <a:endParaRPr lang="en-US" sz="1800" b="0" dirty="0"/>
        </a:p>
      </dgm:t>
    </dgm:pt>
    <dgm:pt modelId="{A9B6790C-E565-4CDB-99C2-79FE2B0C7BA6}" type="parTrans" cxnId="{69579859-032A-42A8-8DF2-6B09880A19B0}">
      <dgm:prSet/>
      <dgm:spPr/>
      <dgm:t>
        <a:bodyPr/>
        <a:lstStyle/>
        <a:p>
          <a:endParaRPr lang="en-US"/>
        </a:p>
      </dgm:t>
    </dgm:pt>
    <dgm:pt modelId="{705E72FF-AB1B-4254-B45D-555BA753404B}" type="sibTrans" cxnId="{69579859-032A-42A8-8DF2-6B09880A19B0}">
      <dgm:prSet/>
      <dgm:spPr/>
      <dgm:t>
        <a:bodyPr/>
        <a:lstStyle/>
        <a:p>
          <a:endParaRPr lang="en-US"/>
        </a:p>
      </dgm:t>
    </dgm:pt>
    <dgm:pt modelId="{D4CD300B-D73C-411D-A39E-3A4CE7EF6EEF}">
      <dgm:prSet phldrT="[Text]" custT="1"/>
      <dgm:spPr>
        <a:solidFill>
          <a:srgbClr val="0069AA"/>
        </a:solidFill>
      </dgm:spPr>
      <dgm:t>
        <a:bodyPr/>
        <a:lstStyle/>
        <a:p>
          <a:r>
            <a:rPr lang="en-US" sz="1800" dirty="0"/>
            <a:t>One-Turn Intelligent Response</a:t>
          </a:r>
        </a:p>
      </dgm:t>
    </dgm:pt>
    <dgm:pt modelId="{966F3F92-3E56-4DB4-B354-83090EEDFB21}" type="parTrans" cxnId="{21C10D5C-409E-48A8-BCE3-109A59EB9E94}">
      <dgm:prSet/>
      <dgm:spPr/>
      <dgm:t>
        <a:bodyPr/>
        <a:lstStyle/>
        <a:p>
          <a:endParaRPr lang="en-US"/>
        </a:p>
      </dgm:t>
    </dgm:pt>
    <dgm:pt modelId="{D772DDD4-BFA5-4FDF-A89A-CECB52D47770}" type="sibTrans" cxnId="{21C10D5C-409E-48A8-BCE3-109A59EB9E94}">
      <dgm:prSet/>
      <dgm:spPr/>
      <dgm:t>
        <a:bodyPr/>
        <a:lstStyle/>
        <a:p>
          <a:endParaRPr lang="en-US"/>
        </a:p>
      </dgm:t>
    </dgm:pt>
    <dgm:pt modelId="{1F148D80-E97C-4E61-907C-D1CE92E8EFFF}">
      <dgm:prSet phldrT="[Text]" custT="1"/>
      <dgm:spPr>
        <a:solidFill>
          <a:srgbClr val="0069AA"/>
        </a:solidFill>
      </dgm:spPr>
      <dgm:t>
        <a:bodyPr/>
        <a:lstStyle/>
        <a:p>
          <a:r>
            <a:rPr lang="en-US" sz="1800" dirty="0"/>
            <a:t>Intelligent Notification</a:t>
          </a:r>
        </a:p>
      </dgm:t>
    </dgm:pt>
    <dgm:pt modelId="{45C8B6BF-97DB-484F-9842-D4D5FA223656}" type="parTrans" cxnId="{AAF400F8-866E-4F5D-B7FE-3556085A709A}">
      <dgm:prSet/>
      <dgm:spPr/>
      <dgm:t>
        <a:bodyPr/>
        <a:lstStyle/>
        <a:p>
          <a:endParaRPr lang="en-US"/>
        </a:p>
      </dgm:t>
    </dgm:pt>
    <dgm:pt modelId="{2F901B4B-73EF-43B5-9E01-C4F62F5110D7}" type="sibTrans" cxnId="{AAF400F8-866E-4F5D-B7FE-3556085A709A}">
      <dgm:prSet/>
      <dgm:spPr/>
      <dgm:t>
        <a:bodyPr/>
        <a:lstStyle/>
        <a:p>
          <a:endParaRPr lang="en-US"/>
        </a:p>
      </dgm:t>
    </dgm:pt>
    <dgm:pt modelId="{03F095ED-B2C9-4222-A584-F9618F842B0A}">
      <dgm:prSet phldrT="[Text]" custT="1"/>
      <dgm:spPr>
        <a:solidFill>
          <a:srgbClr val="0069AA"/>
        </a:solidFill>
      </dgm:spPr>
      <dgm:t>
        <a:bodyPr/>
        <a:lstStyle/>
        <a:p>
          <a:r>
            <a:rPr lang="en-US" sz="1800" dirty="0"/>
            <a:t>Multi-Turn Process Guidance</a:t>
          </a:r>
        </a:p>
      </dgm:t>
    </dgm:pt>
    <dgm:pt modelId="{255E75CE-6BA7-4053-B9D4-2639D4DA1BD1}" type="parTrans" cxnId="{EC4FAC2A-FC29-4C63-B813-A0EADCBDEB4B}">
      <dgm:prSet/>
      <dgm:spPr/>
      <dgm:t>
        <a:bodyPr/>
        <a:lstStyle/>
        <a:p>
          <a:endParaRPr lang="en-US"/>
        </a:p>
      </dgm:t>
    </dgm:pt>
    <dgm:pt modelId="{F1D85BA1-7BA5-4A4F-B9E3-384891E90B75}" type="sibTrans" cxnId="{EC4FAC2A-FC29-4C63-B813-A0EADCBDEB4B}">
      <dgm:prSet/>
      <dgm:spPr/>
      <dgm:t>
        <a:bodyPr/>
        <a:lstStyle/>
        <a:p>
          <a:endParaRPr lang="en-US"/>
        </a:p>
      </dgm:t>
    </dgm:pt>
    <dgm:pt modelId="{BCFFF66F-A6A8-446F-984C-B60845A958E4}">
      <dgm:prSet phldrT="[Text]" custT="1"/>
      <dgm:spPr>
        <a:solidFill>
          <a:srgbClr val="0069AA"/>
        </a:solidFill>
      </dgm:spPr>
      <dgm:t>
        <a:bodyPr/>
        <a:lstStyle/>
        <a:p>
          <a:r>
            <a:rPr lang="en-US" sz="1800" dirty="0"/>
            <a:t>Contextual Guided Assistance</a:t>
          </a:r>
        </a:p>
      </dgm:t>
    </dgm:pt>
    <dgm:pt modelId="{FD3FE453-4380-450C-A160-F4BE6826F415}" type="parTrans" cxnId="{3E20B881-21B1-4790-95EE-B12B67D39C95}">
      <dgm:prSet/>
      <dgm:spPr/>
      <dgm:t>
        <a:bodyPr/>
        <a:lstStyle/>
        <a:p>
          <a:endParaRPr lang="en-US"/>
        </a:p>
      </dgm:t>
    </dgm:pt>
    <dgm:pt modelId="{8EA26F91-0028-4486-B65C-D1B13DCDC87C}" type="sibTrans" cxnId="{3E20B881-21B1-4790-95EE-B12B67D39C95}">
      <dgm:prSet/>
      <dgm:spPr/>
      <dgm:t>
        <a:bodyPr/>
        <a:lstStyle/>
        <a:p>
          <a:endParaRPr lang="en-US"/>
        </a:p>
      </dgm:t>
    </dgm:pt>
    <dgm:pt modelId="{3FD38635-7203-46C2-8EDD-8F16E8897EDB}">
      <dgm:prSet phldrT="[Text]" custT="1"/>
      <dgm:spPr>
        <a:solidFill>
          <a:srgbClr val="0069AA"/>
        </a:solidFill>
      </dgm:spPr>
      <dgm:t>
        <a:bodyPr/>
        <a:lstStyle/>
        <a:p>
          <a:r>
            <a:rPr lang="en-US" sz="1800" dirty="0"/>
            <a:t>Multi-Turn Conversational Task Completion</a:t>
          </a:r>
        </a:p>
      </dgm:t>
    </dgm:pt>
    <dgm:pt modelId="{481210DE-1AF7-4914-A7A2-23C1F37287A0}" type="parTrans" cxnId="{13EA2492-094A-4FD9-85C0-5A93B9567788}">
      <dgm:prSet/>
      <dgm:spPr/>
      <dgm:t>
        <a:bodyPr/>
        <a:lstStyle/>
        <a:p>
          <a:endParaRPr lang="en-US"/>
        </a:p>
      </dgm:t>
    </dgm:pt>
    <dgm:pt modelId="{A02A7127-BECA-43DB-9285-C7DF21221406}" type="sibTrans" cxnId="{13EA2492-094A-4FD9-85C0-5A93B9567788}">
      <dgm:prSet/>
      <dgm:spPr/>
      <dgm:t>
        <a:bodyPr/>
        <a:lstStyle/>
        <a:p>
          <a:endParaRPr lang="en-US"/>
        </a:p>
      </dgm:t>
    </dgm:pt>
    <dgm:pt modelId="{8E45D7AB-927B-4300-AC3E-95FBBD46C340}" type="pres">
      <dgm:prSet presAssocID="{31ABE044-29F6-4F30-801A-31E35CA94FA8}" presName="Name0" presStyleCnt="0">
        <dgm:presLayoutVars>
          <dgm:chMax val="7"/>
          <dgm:chPref val="5"/>
          <dgm:dir/>
          <dgm:animOne val="branch"/>
          <dgm:animLvl val="lvl"/>
        </dgm:presLayoutVars>
      </dgm:prSet>
      <dgm:spPr/>
    </dgm:pt>
    <dgm:pt modelId="{D2B64B45-EBE6-4471-A5C8-B594CE2EE71B}" type="pres">
      <dgm:prSet presAssocID="{3FD38635-7203-46C2-8EDD-8F16E8897EDB}" presName="ChildAccent6" presStyleCnt="0"/>
      <dgm:spPr/>
    </dgm:pt>
    <dgm:pt modelId="{47C06B45-E566-44D0-A657-696F183F59E2}" type="pres">
      <dgm:prSet presAssocID="{3FD38635-7203-46C2-8EDD-8F16E8897EDB}" presName="ChildAccent" presStyleLbl="alignImgPlace1" presStyleIdx="0" presStyleCnt="6" custScaleY="25328"/>
      <dgm:spPr/>
    </dgm:pt>
    <dgm:pt modelId="{C77A498A-82BE-4CF3-B6E8-425D1558F02B}" type="pres">
      <dgm:prSet presAssocID="{3FD38635-7203-46C2-8EDD-8F16E8897EDB}" presName="Child6" presStyleLbl="revTx" presStyleIdx="0" presStyleCnt="0">
        <dgm:presLayoutVars>
          <dgm:chMax val="0"/>
          <dgm:chPref val="0"/>
          <dgm:bulletEnabled val="1"/>
        </dgm:presLayoutVars>
      </dgm:prSet>
      <dgm:spPr/>
    </dgm:pt>
    <dgm:pt modelId="{49155BA5-1835-4B3D-9F09-28A0F199E0E1}" type="pres">
      <dgm:prSet presAssocID="{3FD38635-7203-46C2-8EDD-8F16E8897EDB}" presName="Parent6" presStyleLbl="node1" presStyleIdx="0" presStyleCnt="6" custScaleX="112360" custScaleY="211605" custLinFactY="100000" custLinFactNeighborX="749" custLinFactNeighborY="105041">
        <dgm:presLayoutVars>
          <dgm:chMax val="2"/>
          <dgm:chPref val="1"/>
          <dgm:bulletEnabled val="1"/>
        </dgm:presLayoutVars>
      </dgm:prSet>
      <dgm:spPr/>
    </dgm:pt>
    <dgm:pt modelId="{2D1AB52E-4DAE-48AB-B22C-A306F68730B7}" type="pres">
      <dgm:prSet presAssocID="{03F095ED-B2C9-4222-A584-F9618F842B0A}" presName="ChildAccent5" presStyleCnt="0"/>
      <dgm:spPr/>
    </dgm:pt>
    <dgm:pt modelId="{BAAAAA0C-403D-4C2B-A979-916A81CA15BC}" type="pres">
      <dgm:prSet presAssocID="{03F095ED-B2C9-4222-A584-F9618F842B0A}" presName="ChildAccent" presStyleLbl="alignImgPlace1" presStyleIdx="1" presStyleCnt="6" custScaleY="27687" custLinFactNeighborX="760" custLinFactNeighborY="-10778"/>
      <dgm:spPr/>
    </dgm:pt>
    <dgm:pt modelId="{19522A01-4E73-441D-A4A0-744CB2EA78AE}" type="pres">
      <dgm:prSet presAssocID="{03F095ED-B2C9-4222-A584-F9618F842B0A}" presName="Child5" presStyleLbl="revTx" presStyleIdx="0" presStyleCnt="0">
        <dgm:presLayoutVars>
          <dgm:chMax val="0"/>
          <dgm:chPref val="0"/>
          <dgm:bulletEnabled val="1"/>
        </dgm:presLayoutVars>
      </dgm:prSet>
      <dgm:spPr/>
    </dgm:pt>
    <dgm:pt modelId="{8DBB632C-FC1B-40DD-8F86-052F278AA99F}" type="pres">
      <dgm:prSet presAssocID="{03F095ED-B2C9-4222-A584-F9618F842B0A}" presName="Parent5" presStyleLbl="node1" presStyleIdx="1" presStyleCnt="6" custScaleY="211345" custLinFactY="100000" custLinFactNeighborX="740" custLinFactNeighborY="126038">
        <dgm:presLayoutVars>
          <dgm:chMax val="2"/>
          <dgm:chPref val="1"/>
          <dgm:bulletEnabled val="1"/>
        </dgm:presLayoutVars>
      </dgm:prSet>
      <dgm:spPr/>
    </dgm:pt>
    <dgm:pt modelId="{477F40CF-4731-4CD3-A87C-86A72B52B873}" type="pres">
      <dgm:prSet presAssocID="{BCFFF66F-A6A8-446F-984C-B60845A958E4}" presName="ChildAccent4" presStyleCnt="0"/>
      <dgm:spPr/>
    </dgm:pt>
    <dgm:pt modelId="{8A46904D-3DC0-4570-83F5-01C22743B368}" type="pres">
      <dgm:prSet presAssocID="{BCFFF66F-A6A8-446F-984C-B60845A958E4}" presName="ChildAccent" presStyleLbl="alignImgPlace1" presStyleIdx="2" presStyleCnt="6" custScaleY="34345" custLinFactNeighborX="-539" custLinFactNeighborY="-9148"/>
      <dgm:spPr/>
    </dgm:pt>
    <dgm:pt modelId="{8850FAD1-13E6-48B0-93B2-80759FCFDEAE}" type="pres">
      <dgm:prSet presAssocID="{BCFFF66F-A6A8-446F-984C-B60845A958E4}" presName="Child4" presStyleLbl="revTx" presStyleIdx="0" presStyleCnt="0">
        <dgm:presLayoutVars>
          <dgm:chMax val="0"/>
          <dgm:chPref val="0"/>
          <dgm:bulletEnabled val="1"/>
        </dgm:presLayoutVars>
      </dgm:prSet>
      <dgm:spPr/>
    </dgm:pt>
    <dgm:pt modelId="{EAE504D4-6EDD-429D-AFE0-36792CBEC546}" type="pres">
      <dgm:prSet presAssocID="{BCFFF66F-A6A8-446F-984C-B60845A958E4}" presName="Parent4" presStyleLbl="node1" presStyleIdx="2" presStyleCnt="6" custScaleY="210725" custLinFactY="100000" custLinFactNeighborX="370" custLinFactNeighborY="151044">
        <dgm:presLayoutVars>
          <dgm:chMax val="2"/>
          <dgm:chPref val="1"/>
          <dgm:bulletEnabled val="1"/>
        </dgm:presLayoutVars>
      </dgm:prSet>
      <dgm:spPr/>
    </dgm:pt>
    <dgm:pt modelId="{E0712679-FFFD-4AAB-BF65-D96130F995E9}" type="pres">
      <dgm:prSet presAssocID="{D4CD300B-D73C-411D-A39E-3A4CE7EF6EEF}" presName="ChildAccent3" presStyleCnt="0"/>
      <dgm:spPr/>
    </dgm:pt>
    <dgm:pt modelId="{2D18BC78-2345-42C2-87D2-01E5956C476F}" type="pres">
      <dgm:prSet presAssocID="{D4CD300B-D73C-411D-A39E-3A4CE7EF6EEF}" presName="ChildAccent" presStyleLbl="alignImgPlace1" presStyleIdx="3" presStyleCnt="6" custScaleY="30916" custLinFactNeighborX="-539" custLinFactNeighborY="-4878"/>
      <dgm:spPr/>
    </dgm:pt>
    <dgm:pt modelId="{FB84CC6A-094E-46FB-A359-5A82AF135281}" type="pres">
      <dgm:prSet presAssocID="{D4CD300B-D73C-411D-A39E-3A4CE7EF6EEF}" presName="Child3" presStyleLbl="revTx" presStyleIdx="0" presStyleCnt="0">
        <dgm:presLayoutVars>
          <dgm:chMax val="0"/>
          <dgm:chPref val="0"/>
          <dgm:bulletEnabled val="1"/>
        </dgm:presLayoutVars>
      </dgm:prSet>
      <dgm:spPr/>
    </dgm:pt>
    <dgm:pt modelId="{D80AB8B2-FBCD-4AD3-8EBC-FDB2EB013272}" type="pres">
      <dgm:prSet presAssocID="{D4CD300B-D73C-411D-A39E-3A4CE7EF6EEF}" presName="Parent3" presStyleLbl="node1" presStyleIdx="3" presStyleCnt="6" custScaleY="204837" custLinFactY="100000" custLinFactNeighborX="-370" custLinFactNeighborY="183620">
        <dgm:presLayoutVars>
          <dgm:chMax val="2"/>
          <dgm:chPref val="1"/>
          <dgm:bulletEnabled val="1"/>
        </dgm:presLayoutVars>
      </dgm:prSet>
      <dgm:spPr/>
    </dgm:pt>
    <dgm:pt modelId="{7DD0B762-8FA7-429B-B5F7-4F0B78F71EF3}" type="pres">
      <dgm:prSet presAssocID="{1F148D80-E97C-4E61-907C-D1CE92E8EFFF}" presName="ChildAccent2" presStyleCnt="0"/>
      <dgm:spPr/>
    </dgm:pt>
    <dgm:pt modelId="{25FC2898-C8DE-4064-8B84-6312E360E8D3}" type="pres">
      <dgm:prSet presAssocID="{1F148D80-E97C-4E61-907C-D1CE92E8EFFF}" presName="ChildAccent" presStyleLbl="alignImgPlace1" presStyleIdx="4" presStyleCnt="6" custScaleY="29909" custLinFactNeighborY="898"/>
      <dgm:spPr/>
    </dgm:pt>
    <dgm:pt modelId="{AF8EA746-1EB5-438D-B982-4DB5C01F358A}" type="pres">
      <dgm:prSet presAssocID="{1F148D80-E97C-4E61-907C-D1CE92E8EFFF}" presName="Child2" presStyleLbl="revTx" presStyleIdx="0" presStyleCnt="0">
        <dgm:presLayoutVars>
          <dgm:chMax val="0"/>
          <dgm:chPref val="0"/>
          <dgm:bulletEnabled val="1"/>
        </dgm:presLayoutVars>
      </dgm:prSet>
      <dgm:spPr/>
    </dgm:pt>
    <dgm:pt modelId="{310C1F48-0DB5-4553-B85F-9278056EF465}" type="pres">
      <dgm:prSet presAssocID="{1F148D80-E97C-4E61-907C-D1CE92E8EFFF}" presName="Parent2" presStyleLbl="node1" presStyleIdx="4" presStyleCnt="6" custScaleY="190302" custLinFactY="127102" custLinFactNeighborX="370" custLinFactNeighborY="200000">
        <dgm:presLayoutVars>
          <dgm:chMax val="2"/>
          <dgm:chPref val="1"/>
          <dgm:bulletEnabled val="1"/>
        </dgm:presLayoutVars>
      </dgm:prSet>
      <dgm:spPr/>
    </dgm:pt>
    <dgm:pt modelId="{505B079F-1678-47FF-8C5F-20CAAEFD69CA}" type="pres">
      <dgm:prSet presAssocID="{50EC45D6-A451-4222-AE19-68BA7FAF6578}" presName="ChildAccent1" presStyleCnt="0"/>
      <dgm:spPr/>
    </dgm:pt>
    <dgm:pt modelId="{910464D9-594E-45F2-BC97-B7F2423172BC}" type="pres">
      <dgm:prSet presAssocID="{50EC45D6-A451-4222-AE19-68BA7FAF6578}" presName="ChildAccent" presStyleLbl="alignImgPlace1" presStyleIdx="5" presStyleCnt="6" custScaleY="25927" custLinFactNeighborX="-370" custLinFactNeighborY="4470"/>
      <dgm:spPr/>
    </dgm:pt>
    <dgm:pt modelId="{4FBA1339-5B32-4956-8A6A-E32970EADA69}" type="pres">
      <dgm:prSet presAssocID="{50EC45D6-A451-4222-AE19-68BA7FAF6578}" presName="Child1" presStyleLbl="revTx" presStyleIdx="0" presStyleCnt="0">
        <dgm:presLayoutVars>
          <dgm:chMax val="0"/>
          <dgm:chPref val="0"/>
          <dgm:bulletEnabled val="1"/>
        </dgm:presLayoutVars>
      </dgm:prSet>
      <dgm:spPr/>
    </dgm:pt>
    <dgm:pt modelId="{72733D80-F69D-4529-980E-BF3A2BBF1D00}" type="pres">
      <dgm:prSet presAssocID="{50EC45D6-A451-4222-AE19-68BA7FAF6578}" presName="Parent1" presStyleLbl="node1" presStyleIdx="5" presStyleCnt="6" custScaleY="199837" custLinFactY="200000" custLinFactNeighborX="-369" custLinFactNeighborY="201276">
        <dgm:presLayoutVars>
          <dgm:chMax val="2"/>
          <dgm:chPref val="1"/>
          <dgm:bulletEnabled val="1"/>
        </dgm:presLayoutVars>
      </dgm:prSet>
      <dgm:spPr/>
    </dgm:pt>
  </dgm:ptLst>
  <dgm:cxnLst>
    <dgm:cxn modelId="{EC4FAC2A-FC29-4C63-B813-A0EADCBDEB4B}" srcId="{31ABE044-29F6-4F30-801A-31E35CA94FA8}" destId="{03F095ED-B2C9-4222-A584-F9618F842B0A}" srcOrd="4" destOrd="0" parTransId="{255E75CE-6BA7-4053-B9D4-2639D4DA1BD1}" sibTransId="{F1D85BA1-7BA5-4A4F-B9E3-384891E90B75}"/>
    <dgm:cxn modelId="{E80B6930-4B31-48CF-ABE3-CF8CEE8477A6}" type="presOf" srcId="{BCFFF66F-A6A8-446F-984C-B60845A958E4}" destId="{EAE504D4-6EDD-429D-AFE0-36792CBEC546}" srcOrd="0" destOrd="0" presId="urn:microsoft.com/office/officeart/2011/layout/InterconnectedBlockProcess"/>
    <dgm:cxn modelId="{0681A551-F7CB-4F0F-9CA1-1851EB3DB35D}" type="presOf" srcId="{03F095ED-B2C9-4222-A584-F9618F842B0A}" destId="{8DBB632C-FC1B-40DD-8F86-052F278AA99F}" srcOrd="0" destOrd="0" presId="urn:microsoft.com/office/officeart/2011/layout/InterconnectedBlockProcess"/>
    <dgm:cxn modelId="{1DBDC052-440F-49B7-90C0-C154BF70D53E}" type="presOf" srcId="{D4CD300B-D73C-411D-A39E-3A4CE7EF6EEF}" destId="{D80AB8B2-FBCD-4AD3-8EBC-FDB2EB013272}" srcOrd="0" destOrd="0" presId="urn:microsoft.com/office/officeart/2011/layout/InterconnectedBlockProcess"/>
    <dgm:cxn modelId="{69579859-032A-42A8-8DF2-6B09880A19B0}" srcId="{31ABE044-29F6-4F30-801A-31E35CA94FA8}" destId="{50EC45D6-A451-4222-AE19-68BA7FAF6578}" srcOrd="0" destOrd="0" parTransId="{A9B6790C-E565-4CDB-99C2-79FE2B0C7BA6}" sibTransId="{705E72FF-AB1B-4254-B45D-555BA753404B}"/>
    <dgm:cxn modelId="{ED00565A-ECCB-4497-B72C-761C93E81323}" type="presOf" srcId="{31ABE044-29F6-4F30-801A-31E35CA94FA8}" destId="{8E45D7AB-927B-4300-AC3E-95FBBD46C340}" srcOrd="0" destOrd="0" presId="urn:microsoft.com/office/officeart/2011/layout/InterconnectedBlockProcess"/>
    <dgm:cxn modelId="{21C10D5C-409E-48A8-BCE3-109A59EB9E94}" srcId="{31ABE044-29F6-4F30-801A-31E35CA94FA8}" destId="{D4CD300B-D73C-411D-A39E-3A4CE7EF6EEF}" srcOrd="2" destOrd="0" parTransId="{966F3F92-3E56-4DB4-B354-83090EEDFB21}" sibTransId="{D772DDD4-BFA5-4FDF-A89A-CECB52D47770}"/>
    <dgm:cxn modelId="{8D7E6670-7F9F-40A9-B72D-5F2EB6F500DC}" type="presOf" srcId="{1F148D80-E97C-4E61-907C-D1CE92E8EFFF}" destId="{310C1F48-0DB5-4553-B85F-9278056EF465}" srcOrd="0" destOrd="0" presId="urn:microsoft.com/office/officeart/2011/layout/InterconnectedBlockProcess"/>
    <dgm:cxn modelId="{3E20B881-21B1-4790-95EE-B12B67D39C95}" srcId="{31ABE044-29F6-4F30-801A-31E35CA94FA8}" destId="{BCFFF66F-A6A8-446F-984C-B60845A958E4}" srcOrd="3" destOrd="0" parTransId="{FD3FE453-4380-450C-A160-F4BE6826F415}" sibTransId="{8EA26F91-0028-4486-B65C-D1B13DCDC87C}"/>
    <dgm:cxn modelId="{13EA2492-094A-4FD9-85C0-5A93B9567788}" srcId="{31ABE044-29F6-4F30-801A-31E35CA94FA8}" destId="{3FD38635-7203-46C2-8EDD-8F16E8897EDB}" srcOrd="5" destOrd="0" parTransId="{481210DE-1AF7-4914-A7A2-23C1F37287A0}" sibTransId="{A02A7127-BECA-43DB-9285-C7DF21221406}"/>
    <dgm:cxn modelId="{A58919B7-E042-4DCC-A59D-EF0DC1CD7F77}" type="presOf" srcId="{50EC45D6-A451-4222-AE19-68BA7FAF6578}" destId="{72733D80-F69D-4529-980E-BF3A2BBF1D00}" srcOrd="0" destOrd="0" presId="urn:microsoft.com/office/officeart/2011/layout/InterconnectedBlockProcess"/>
    <dgm:cxn modelId="{758CDAF6-490D-433B-83F8-F79069EA5516}" type="presOf" srcId="{3FD38635-7203-46C2-8EDD-8F16E8897EDB}" destId="{49155BA5-1835-4B3D-9F09-28A0F199E0E1}" srcOrd="0" destOrd="0" presId="urn:microsoft.com/office/officeart/2011/layout/InterconnectedBlockProcess"/>
    <dgm:cxn modelId="{AAF400F8-866E-4F5D-B7FE-3556085A709A}" srcId="{31ABE044-29F6-4F30-801A-31E35CA94FA8}" destId="{1F148D80-E97C-4E61-907C-D1CE92E8EFFF}" srcOrd="1" destOrd="0" parTransId="{45C8B6BF-97DB-484F-9842-D4D5FA223656}" sibTransId="{2F901B4B-73EF-43B5-9E01-C4F62F5110D7}"/>
    <dgm:cxn modelId="{4487B509-DD0F-4A21-BCE8-75305022645D}" type="presParOf" srcId="{8E45D7AB-927B-4300-AC3E-95FBBD46C340}" destId="{D2B64B45-EBE6-4471-A5C8-B594CE2EE71B}" srcOrd="0" destOrd="0" presId="urn:microsoft.com/office/officeart/2011/layout/InterconnectedBlockProcess"/>
    <dgm:cxn modelId="{AC3D6171-6AB8-4988-8ED8-DE230CB51F02}" type="presParOf" srcId="{D2B64B45-EBE6-4471-A5C8-B594CE2EE71B}" destId="{47C06B45-E566-44D0-A657-696F183F59E2}" srcOrd="0" destOrd="0" presId="urn:microsoft.com/office/officeart/2011/layout/InterconnectedBlockProcess"/>
    <dgm:cxn modelId="{18179A9A-2924-414B-8387-FD5D2FFAC55E}" type="presParOf" srcId="{8E45D7AB-927B-4300-AC3E-95FBBD46C340}" destId="{C77A498A-82BE-4CF3-B6E8-425D1558F02B}" srcOrd="1" destOrd="0" presId="urn:microsoft.com/office/officeart/2011/layout/InterconnectedBlockProcess"/>
    <dgm:cxn modelId="{05D01EDB-A350-4A65-966D-949301FDEFE8}" type="presParOf" srcId="{8E45D7AB-927B-4300-AC3E-95FBBD46C340}" destId="{49155BA5-1835-4B3D-9F09-28A0F199E0E1}" srcOrd="2" destOrd="0" presId="urn:microsoft.com/office/officeart/2011/layout/InterconnectedBlockProcess"/>
    <dgm:cxn modelId="{C1970F88-5B5B-4A12-B0FE-27B68553C2AC}" type="presParOf" srcId="{8E45D7AB-927B-4300-AC3E-95FBBD46C340}" destId="{2D1AB52E-4DAE-48AB-B22C-A306F68730B7}" srcOrd="3" destOrd="0" presId="urn:microsoft.com/office/officeart/2011/layout/InterconnectedBlockProcess"/>
    <dgm:cxn modelId="{221B8630-03DC-41BE-B87A-12EBA37E205B}" type="presParOf" srcId="{2D1AB52E-4DAE-48AB-B22C-A306F68730B7}" destId="{BAAAAA0C-403D-4C2B-A979-916A81CA15BC}" srcOrd="0" destOrd="0" presId="urn:microsoft.com/office/officeart/2011/layout/InterconnectedBlockProcess"/>
    <dgm:cxn modelId="{E28CCFE1-1BCA-4886-99FC-7F9E8439D04B}" type="presParOf" srcId="{8E45D7AB-927B-4300-AC3E-95FBBD46C340}" destId="{19522A01-4E73-441D-A4A0-744CB2EA78AE}" srcOrd="4" destOrd="0" presId="urn:microsoft.com/office/officeart/2011/layout/InterconnectedBlockProcess"/>
    <dgm:cxn modelId="{D7272BE2-889D-4A8E-9474-E660B7731392}" type="presParOf" srcId="{8E45D7AB-927B-4300-AC3E-95FBBD46C340}" destId="{8DBB632C-FC1B-40DD-8F86-052F278AA99F}" srcOrd="5" destOrd="0" presId="urn:microsoft.com/office/officeart/2011/layout/InterconnectedBlockProcess"/>
    <dgm:cxn modelId="{71FAE9C1-8FB7-4F04-A459-11FD4EB326AF}" type="presParOf" srcId="{8E45D7AB-927B-4300-AC3E-95FBBD46C340}" destId="{477F40CF-4731-4CD3-A87C-86A72B52B873}" srcOrd="6" destOrd="0" presId="urn:microsoft.com/office/officeart/2011/layout/InterconnectedBlockProcess"/>
    <dgm:cxn modelId="{A3A650B3-03D2-4418-9364-BF72F4547E80}" type="presParOf" srcId="{477F40CF-4731-4CD3-A87C-86A72B52B873}" destId="{8A46904D-3DC0-4570-83F5-01C22743B368}" srcOrd="0" destOrd="0" presId="urn:microsoft.com/office/officeart/2011/layout/InterconnectedBlockProcess"/>
    <dgm:cxn modelId="{F6F73552-90A4-4845-80B8-00AB0B22B131}" type="presParOf" srcId="{8E45D7AB-927B-4300-AC3E-95FBBD46C340}" destId="{8850FAD1-13E6-48B0-93B2-80759FCFDEAE}" srcOrd="7" destOrd="0" presId="urn:microsoft.com/office/officeart/2011/layout/InterconnectedBlockProcess"/>
    <dgm:cxn modelId="{8A212262-090D-4F4C-810D-EA001D8372C6}" type="presParOf" srcId="{8E45D7AB-927B-4300-AC3E-95FBBD46C340}" destId="{EAE504D4-6EDD-429D-AFE0-36792CBEC546}" srcOrd="8" destOrd="0" presId="urn:microsoft.com/office/officeart/2011/layout/InterconnectedBlockProcess"/>
    <dgm:cxn modelId="{FE27F8B3-2CB3-48AC-8374-8140B20299C5}" type="presParOf" srcId="{8E45D7AB-927B-4300-AC3E-95FBBD46C340}" destId="{E0712679-FFFD-4AAB-BF65-D96130F995E9}" srcOrd="9" destOrd="0" presId="urn:microsoft.com/office/officeart/2011/layout/InterconnectedBlockProcess"/>
    <dgm:cxn modelId="{C52021B8-DD53-4684-A46D-381A023F892E}" type="presParOf" srcId="{E0712679-FFFD-4AAB-BF65-D96130F995E9}" destId="{2D18BC78-2345-42C2-87D2-01E5956C476F}" srcOrd="0" destOrd="0" presId="urn:microsoft.com/office/officeart/2011/layout/InterconnectedBlockProcess"/>
    <dgm:cxn modelId="{95D7A35D-22B2-402B-A34D-CFD0ACA88D6B}" type="presParOf" srcId="{8E45D7AB-927B-4300-AC3E-95FBBD46C340}" destId="{FB84CC6A-094E-46FB-A359-5A82AF135281}" srcOrd="10" destOrd="0" presId="urn:microsoft.com/office/officeart/2011/layout/InterconnectedBlockProcess"/>
    <dgm:cxn modelId="{85FA0FFC-FD15-44CD-AA26-91C14065F63A}" type="presParOf" srcId="{8E45D7AB-927B-4300-AC3E-95FBBD46C340}" destId="{D80AB8B2-FBCD-4AD3-8EBC-FDB2EB013272}" srcOrd="11" destOrd="0" presId="urn:microsoft.com/office/officeart/2011/layout/InterconnectedBlockProcess"/>
    <dgm:cxn modelId="{11BDE68B-73EB-4D70-AB35-B020A7481F06}" type="presParOf" srcId="{8E45D7AB-927B-4300-AC3E-95FBBD46C340}" destId="{7DD0B762-8FA7-429B-B5F7-4F0B78F71EF3}" srcOrd="12" destOrd="0" presId="urn:microsoft.com/office/officeart/2011/layout/InterconnectedBlockProcess"/>
    <dgm:cxn modelId="{6FFBA15A-94CB-457C-B96B-3FD3E60CA2A4}" type="presParOf" srcId="{7DD0B762-8FA7-429B-B5F7-4F0B78F71EF3}" destId="{25FC2898-C8DE-4064-8B84-6312E360E8D3}" srcOrd="0" destOrd="0" presId="urn:microsoft.com/office/officeart/2011/layout/InterconnectedBlockProcess"/>
    <dgm:cxn modelId="{85311C41-5B4A-41D7-83C4-E9305F2FD4C0}" type="presParOf" srcId="{8E45D7AB-927B-4300-AC3E-95FBBD46C340}" destId="{AF8EA746-1EB5-438D-B982-4DB5C01F358A}" srcOrd="13" destOrd="0" presId="urn:microsoft.com/office/officeart/2011/layout/InterconnectedBlockProcess"/>
    <dgm:cxn modelId="{E63672C5-3EF4-47EF-B555-E97915E1D58C}" type="presParOf" srcId="{8E45D7AB-927B-4300-AC3E-95FBBD46C340}" destId="{310C1F48-0DB5-4553-B85F-9278056EF465}" srcOrd="14" destOrd="0" presId="urn:microsoft.com/office/officeart/2011/layout/InterconnectedBlockProcess"/>
    <dgm:cxn modelId="{3E5B4A36-0A5A-42AA-A00F-F5662FB2A9C6}" type="presParOf" srcId="{8E45D7AB-927B-4300-AC3E-95FBBD46C340}" destId="{505B079F-1678-47FF-8C5F-20CAAEFD69CA}" srcOrd="15" destOrd="0" presId="urn:microsoft.com/office/officeart/2011/layout/InterconnectedBlockProcess"/>
    <dgm:cxn modelId="{652D4533-F07C-44D2-AE00-814C8864F9BC}" type="presParOf" srcId="{505B079F-1678-47FF-8C5F-20CAAEFD69CA}" destId="{910464D9-594E-45F2-BC97-B7F2423172BC}" srcOrd="0" destOrd="0" presId="urn:microsoft.com/office/officeart/2011/layout/InterconnectedBlockProcess"/>
    <dgm:cxn modelId="{1AA9A051-7B3A-4D64-88E6-DC0C5918BBF8}" type="presParOf" srcId="{8E45D7AB-927B-4300-AC3E-95FBBD46C340}" destId="{4FBA1339-5B32-4956-8A6A-E32970EADA69}" srcOrd="16" destOrd="0" presId="urn:microsoft.com/office/officeart/2011/layout/InterconnectedBlockProcess"/>
    <dgm:cxn modelId="{AD5BEF3F-CD44-440D-8642-AA2C8007474F}" type="presParOf" srcId="{8E45D7AB-927B-4300-AC3E-95FBBD46C340}" destId="{72733D80-F69D-4529-980E-BF3A2BBF1D00}" srcOrd="17" destOrd="0" presId="urn:microsoft.com/office/officeart/2011/layout/Interconnected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ABE044-29F6-4F30-801A-31E35CA94FA8}"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0E68EC94-2D97-4AC6-A6A7-37B836C10C43}">
      <dgm:prSet phldrT="[Text]"/>
      <dgm:spPr/>
      <dgm:t>
        <a:bodyPr/>
        <a:lstStyle/>
        <a:p>
          <a:endParaRPr lang="en-US" dirty="0"/>
        </a:p>
      </dgm:t>
    </dgm:pt>
    <dgm:pt modelId="{52E3E14F-9873-4CE6-AE61-CE7A2AB80799}" type="parTrans" cxnId="{1C2A15D0-4BD6-4B29-8F43-478BCE438C94}">
      <dgm:prSet/>
      <dgm:spPr/>
      <dgm:t>
        <a:bodyPr/>
        <a:lstStyle/>
        <a:p>
          <a:endParaRPr lang="en-US"/>
        </a:p>
      </dgm:t>
    </dgm:pt>
    <dgm:pt modelId="{A52F6142-D21F-49A4-A561-9BBD6B0FD0EB}" type="sibTrans" cxnId="{1C2A15D0-4BD6-4B29-8F43-478BCE438C94}">
      <dgm:prSet/>
      <dgm:spPr/>
      <dgm:t>
        <a:bodyPr/>
        <a:lstStyle/>
        <a:p>
          <a:endParaRPr lang="en-US"/>
        </a:p>
      </dgm:t>
    </dgm:pt>
    <dgm:pt modelId="{DA2B9C83-42B2-4054-AB14-E3DBBD3F7B33}" type="pres">
      <dgm:prSet presAssocID="{31ABE044-29F6-4F30-801A-31E35CA94FA8}" presName="Name0" presStyleCnt="0">
        <dgm:presLayoutVars>
          <dgm:dir/>
          <dgm:animLvl val="lvl"/>
          <dgm:resizeHandles/>
        </dgm:presLayoutVars>
      </dgm:prSet>
      <dgm:spPr/>
    </dgm:pt>
    <dgm:pt modelId="{6840A61E-B0E5-4E25-826C-4E9231E4205E}" type="pres">
      <dgm:prSet presAssocID="{0E68EC94-2D97-4AC6-A6A7-37B836C10C43}" presName="linNode" presStyleCnt="0"/>
      <dgm:spPr/>
    </dgm:pt>
    <dgm:pt modelId="{2A585D83-9D6C-4102-BB8A-237661A4AB19}" type="pres">
      <dgm:prSet presAssocID="{0E68EC94-2D97-4AC6-A6A7-37B836C10C43}" presName="parentShp" presStyleLbl="node1" presStyleIdx="0" presStyleCnt="1" custScaleX="56907" custScaleY="58214">
        <dgm:presLayoutVars>
          <dgm:bulletEnabled val="1"/>
        </dgm:presLayoutVars>
      </dgm:prSet>
      <dgm:spPr/>
    </dgm:pt>
    <dgm:pt modelId="{1FA9D418-1C27-4F29-9204-B7AD1DE7112E}" type="pres">
      <dgm:prSet presAssocID="{0E68EC94-2D97-4AC6-A6A7-37B836C10C43}" presName="childShp" presStyleLbl="bgAccFollowNode1" presStyleIdx="0" presStyleCnt="1" custScaleX="68851" custScaleY="53007">
        <dgm:presLayoutVars>
          <dgm:bulletEnabled val="1"/>
        </dgm:presLayoutVars>
      </dgm:prSet>
      <dgm:spPr/>
    </dgm:pt>
  </dgm:ptLst>
  <dgm:cxnLst>
    <dgm:cxn modelId="{469EB007-01C9-4194-819F-0607C491BAF6}" type="presOf" srcId="{31ABE044-29F6-4F30-801A-31E35CA94FA8}" destId="{DA2B9C83-42B2-4054-AB14-E3DBBD3F7B33}" srcOrd="0" destOrd="0" presId="urn:microsoft.com/office/officeart/2005/8/layout/vList6"/>
    <dgm:cxn modelId="{87773F40-7220-4425-83D2-973D37E8DC93}" type="presOf" srcId="{0E68EC94-2D97-4AC6-A6A7-37B836C10C43}" destId="{2A585D83-9D6C-4102-BB8A-237661A4AB19}" srcOrd="0" destOrd="0" presId="urn:microsoft.com/office/officeart/2005/8/layout/vList6"/>
    <dgm:cxn modelId="{1C2A15D0-4BD6-4B29-8F43-478BCE438C94}" srcId="{31ABE044-29F6-4F30-801A-31E35CA94FA8}" destId="{0E68EC94-2D97-4AC6-A6A7-37B836C10C43}" srcOrd="0" destOrd="0" parTransId="{52E3E14F-9873-4CE6-AE61-CE7A2AB80799}" sibTransId="{A52F6142-D21F-49A4-A561-9BBD6B0FD0EB}"/>
    <dgm:cxn modelId="{0F539CB5-F336-415D-B387-0B643A8E4AC5}" type="presParOf" srcId="{DA2B9C83-42B2-4054-AB14-E3DBBD3F7B33}" destId="{6840A61E-B0E5-4E25-826C-4E9231E4205E}" srcOrd="0" destOrd="0" presId="urn:microsoft.com/office/officeart/2005/8/layout/vList6"/>
    <dgm:cxn modelId="{4FCCDD90-F93A-4742-9F5B-F5521C5B3C47}" type="presParOf" srcId="{6840A61E-B0E5-4E25-826C-4E9231E4205E}" destId="{2A585D83-9D6C-4102-BB8A-237661A4AB19}" srcOrd="0" destOrd="0" presId="urn:microsoft.com/office/officeart/2005/8/layout/vList6"/>
    <dgm:cxn modelId="{EA4CD17F-0EBD-410F-8ED3-7E85E3AB9EAE}" type="presParOf" srcId="{6840A61E-B0E5-4E25-826C-4E9231E4205E}" destId="{1FA9D418-1C27-4F29-9204-B7AD1DE7112E}"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3F18853-0CC6-47A8-9064-CD7E45C7C912}" type="doc">
      <dgm:prSet loTypeId="urn:microsoft.com/office/officeart/2005/8/layout/venn1" loCatId="relationship" qsTypeId="urn:microsoft.com/office/officeart/2005/8/quickstyle/simple1" qsCatId="simple" csTypeId="urn:microsoft.com/office/officeart/2005/8/colors/accent1_2" csCatId="accent1" phldr="1"/>
      <dgm:spPr/>
    </dgm:pt>
    <dgm:pt modelId="{2ACCAF70-7B28-40B7-ABE2-FDAACF0F81AA}">
      <dgm:prSet phldrT="[Text]" custT="1"/>
      <dgm:spPr/>
      <dgm:t>
        <a:bodyPr/>
        <a:lstStyle/>
        <a:p>
          <a:r>
            <a:rPr lang="en-GB" sz="3600" dirty="0"/>
            <a:t>Pre-built Domain</a:t>
          </a:r>
        </a:p>
      </dgm:t>
    </dgm:pt>
    <dgm:pt modelId="{9587A375-8430-49B5-A8C4-73B9D601D95D}" type="parTrans" cxnId="{204F7DF8-F514-4233-BA48-67B646F02535}">
      <dgm:prSet/>
      <dgm:spPr/>
      <dgm:t>
        <a:bodyPr/>
        <a:lstStyle/>
        <a:p>
          <a:endParaRPr lang="en-GB"/>
        </a:p>
      </dgm:t>
    </dgm:pt>
    <dgm:pt modelId="{FAB4EECA-E589-4CA0-8DA9-0B957038F8F7}" type="sibTrans" cxnId="{204F7DF8-F514-4233-BA48-67B646F02535}">
      <dgm:prSet/>
      <dgm:spPr/>
      <dgm:t>
        <a:bodyPr/>
        <a:lstStyle/>
        <a:p>
          <a:endParaRPr lang="en-GB"/>
        </a:p>
      </dgm:t>
    </dgm:pt>
    <dgm:pt modelId="{D0286793-DE80-4FD3-994E-98E7953EC897}">
      <dgm:prSet phldrT="[Text]" custT="1"/>
      <dgm:spPr/>
      <dgm:t>
        <a:bodyPr/>
        <a:lstStyle/>
        <a:p>
          <a:r>
            <a:rPr lang="en-GB" sz="3600" dirty="0"/>
            <a:t>Custom Domain</a:t>
          </a:r>
        </a:p>
      </dgm:t>
    </dgm:pt>
    <dgm:pt modelId="{233F0EEE-200D-431D-8114-21411705C725}" type="parTrans" cxnId="{D6686AB6-79EA-4FA8-A200-99CB523E1E15}">
      <dgm:prSet/>
      <dgm:spPr/>
      <dgm:t>
        <a:bodyPr/>
        <a:lstStyle/>
        <a:p>
          <a:endParaRPr lang="en-GB"/>
        </a:p>
      </dgm:t>
    </dgm:pt>
    <dgm:pt modelId="{BD72BC0B-D6C0-4E39-BCC2-7AB69E34C1BA}" type="sibTrans" cxnId="{D6686AB6-79EA-4FA8-A200-99CB523E1E15}">
      <dgm:prSet/>
      <dgm:spPr/>
      <dgm:t>
        <a:bodyPr/>
        <a:lstStyle/>
        <a:p>
          <a:endParaRPr lang="en-GB"/>
        </a:p>
      </dgm:t>
    </dgm:pt>
    <dgm:pt modelId="{33129C91-C8B9-447C-8818-EBF9BB1F8CFE}" type="pres">
      <dgm:prSet presAssocID="{13F18853-0CC6-47A8-9064-CD7E45C7C912}" presName="compositeShape" presStyleCnt="0">
        <dgm:presLayoutVars>
          <dgm:chMax val="7"/>
          <dgm:dir/>
          <dgm:resizeHandles val="exact"/>
        </dgm:presLayoutVars>
      </dgm:prSet>
      <dgm:spPr/>
    </dgm:pt>
    <dgm:pt modelId="{1FA71B95-C22B-4844-B5CC-DF951EB93DE9}" type="pres">
      <dgm:prSet presAssocID="{2ACCAF70-7B28-40B7-ABE2-FDAACF0F81AA}" presName="circ1" presStyleLbl="vennNode1" presStyleIdx="0" presStyleCnt="2"/>
      <dgm:spPr/>
    </dgm:pt>
    <dgm:pt modelId="{595E9303-F363-4051-BF92-9B86F5281AA2}" type="pres">
      <dgm:prSet presAssocID="{2ACCAF70-7B28-40B7-ABE2-FDAACF0F81AA}" presName="circ1Tx" presStyleLbl="revTx" presStyleIdx="0" presStyleCnt="0">
        <dgm:presLayoutVars>
          <dgm:chMax val="0"/>
          <dgm:chPref val="0"/>
          <dgm:bulletEnabled val="1"/>
        </dgm:presLayoutVars>
      </dgm:prSet>
      <dgm:spPr/>
    </dgm:pt>
    <dgm:pt modelId="{4BBFECEF-E1EE-4610-8C41-C7611A6182BC}" type="pres">
      <dgm:prSet presAssocID="{D0286793-DE80-4FD3-994E-98E7953EC897}" presName="circ2" presStyleLbl="vennNode1" presStyleIdx="1" presStyleCnt="2" custLinFactNeighborX="-9154" custLinFactNeighborY="120"/>
      <dgm:spPr/>
    </dgm:pt>
    <dgm:pt modelId="{E00C3110-4FD2-456E-BD12-4880A2706368}" type="pres">
      <dgm:prSet presAssocID="{D0286793-DE80-4FD3-994E-98E7953EC897}" presName="circ2Tx" presStyleLbl="revTx" presStyleIdx="0" presStyleCnt="0">
        <dgm:presLayoutVars>
          <dgm:chMax val="0"/>
          <dgm:chPref val="0"/>
          <dgm:bulletEnabled val="1"/>
        </dgm:presLayoutVars>
      </dgm:prSet>
      <dgm:spPr/>
    </dgm:pt>
  </dgm:ptLst>
  <dgm:cxnLst>
    <dgm:cxn modelId="{B8A8721F-C2AF-41F9-8B13-AE3F2DE28D1E}" type="presOf" srcId="{D0286793-DE80-4FD3-994E-98E7953EC897}" destId="{E00C3110-4FD2-456E-BD12-4880A2706368}" srcOrd="1" destOrd="0" presId="urn:microsoft.com/office/officeart/2005/8/layout/venn1"/>
    <dgm:cxn modelId="{38EC096C-51B6-44C9-B343-A2CB53BCD625}" type="presOf" srcId="{2ACCAF70-7B28-40B7-ABE2-FDAACF0F81AA}" destId="{595E9303-F363-4051-BF92-9B86F5281AA2}" srcOrd="1" destOrd="0" presId="urn:microsoft.com/office/officeart/2005/8/layout/venn1"/>
    <dgm:cxn modelId="{D6686AB6-79EA-4FA8-A200-99CB523E1E15}" srcId="{13F18853-0CC6-47A8-9064-CD7E45C7C912}" destId="{D0286793-DE80-4FD3-994E-98E7953EC897}" srcOrd="1" destOrd="0" parTransId="{233F0EEE-200D-431D-8114-21411705C725}" sibTransId="{BD72BC0B-D6C0-4E39-BCC2-7AB69E34C1BA}"/>
    <dgm:cxn modelId="{68CCCEE2-38DF-4BF9-AF7F-B819D5BF5C5A}" type="presOf" srcId="{2ACCAF70-7B28-40B7-ABE2-FDAACF0F81AA}" destId="{1FA71B95-C22B-4844-B5CC-DF951EB93DE9}" srcOrd="0" destOrd="0" presId="urn:microsoft.com/office/officeart/2005/8/layout/venn1"/>
    <dgm:cxn modelId="{E0C15EE9-DAF5-4AD6-89AA-5251A17F1070}" type="presOf" srcId="{D0286793-DE80-4FD3-994E-98E7953EC897}" destId="{4BBFECEF-E1EE-4610-8C41-C7611A6182BC}" srcOrd="0" destOrd="0" presId="urn:microsoft.com/office/officeart/2005/8/layout/venn1"/>
    <dgm:cxn modelId="{204F7DF8-F514-4233-BA48-67B646F02535}" srcId="{13F18853-0CC6-47A8-9064-CD7E45C7C912}" destId="{2ACCAF70-7B28-40B7-ABE2-FDAACF0F81AA}" srcOrd="0" destOrd="0" parTransId="{9587A375-8430-49B5-A8C4-73B9D601D95D}" sibTransId="{FAB4EECA-E589-4CA0-8DA9-0B957038F8F7}"/>
    <dgm:cxn modelId="{42E57AF9-EE69-4B58-AE5F-E10BC6545BB3}" type="presOf" srcId="{13F18853-0CC6-47A8-9064-CD7E45C7C912}" destId="{33129C91-C8B9-447C-8818-EBF9BB1F8CFE}" srcOrd="0" destOrd="0" presId="urn:microsoft.com/office/officeart/2005/8/layout/venn1"/>
    <dgm:cxn modelId="{32B3E4AC-0C5A-4191-9681-6C0A73875A65}" type="presParOf" srcId="{33129C91-C8B9-447C-8818-EBF9BB1F8CFE}" destId="{1FA71B95-C22B-4844-B5CC-DF951EB93DE9}" srcOrd="0" destOrd="0" presId="urn:microsoft.com/office/officeart/2005/8/layout/venn1"/>
    <dgm:cxn modelId="{ABFF0C4E-965C-4F90-97E0-5FB313EC1D58}" type="presParOf" srcId="{33129C91-C8B9-447C-8818-EBF9BB1F8CFE}" destId="{595E9303-F363-4051-BF92-9B86F5281AA2}" srcOrd="1" destOrd="0" presId="urn:microsoft.com/office/officeart/2005/8/layout/venn1"/>
    <dgm:cxn modelId="{581B4C32-305B-4D73-B9E8-5C49E8197473}" type="presParOf" srcId="{33129C91-C8B9-447C-8818-EBF9BB1F8CFE}" destId="{4BBFECEF-E1EE-4610-8C41-C7611A6182BC}" srcOrd="2" destOrd="0" presId="urn:microsoft.com/office/officeart/2005/8/layout/venn1"/>
    <dgm:cxn modelId="{BAB35F0D-3E86-47F8-8BFE-FBFE97B2799F}" type="presParOf" srcId="{33129C91-C8B9-447C-8818-EBF9BB1F8CFE}" destId="{E00C3110-4FD2-456E-BD12-4880A2706368}" srcOrd="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76F6BFB-E34A-472A-9E16-D1E8C0A9DCD5}" type="doc">
      <dgm:prSet loTypeId="urn:microsoft.com/office/officeart/2008/layout/PictureGrid" loCatId="picture" qsTypeId="urn:microsoft.com/office/officeart/2005/8/quickstyle/simple1" qsCatId="simple" csTypeId="urn:microsoft.com/office/officeart/2005/8/colors/accent1_2" csCatId="accent1" phldr="1"/>
      <dgm:spPr/>
      <dgm:t>
        <a:bodyPr/>
        <a:lstStyle/>
        <a:p>
          <a:endParaRPr lang="en-GB"/>
        </a:p>
      </dgm:t>
    </dgm:pt>
    <dgm:pt modelId="{89F414E5-27CB-4974-8874-1EC4FED4109B}">
      <dgm:prSet phldrT="[Text]" custT="1"/>
      <dgm:spPr/>
      <dgm:t>
        <a:bodyPr/>
        <a:lstStyle/>
        <a:p>
          <a:r>
            <a:rPr lang="en-GB" sz="2000" b="1" dirty="0"/>
            <a:t>Simple</a:t>
          </a:r>
        </a:p>
      </dgm:t>
    </dgm:pt>
    <dgm:pt modelId="{DD05B743-1D37-4F3A-8C98-C79CE56809E9}" type="parTrans" cxnId="{0217591E-671A-4DD7-B3BE-1638E6F721FB}">
      <dgm:prSet/>
      <dgm:spPr/>
      <dgm:t>
        <a:bodyPr/>
        <a:lstStyle/>
        <a:p>
          <a:endParaRPr lang="en-GB"/>
        </a:p>
      </dgm:t>
    </dgm:pt>
    <dgm:pt modelId="{6615236A-68F4-4219-984C-9F06EDD6550D}" type="sibTrans" cxnId="{0217591E-671A-4DD7-B3BE-1638E6F721FB}">
      <dgm:prSet/>
      <dgm:spPr/>
      <dgm:t>
        <a:bodyPr/>
        <a:lstStyle/>
        <a:p>
          <a:endParaRPr lang="en-GB"/>
        </a:p>
      </dgm:t>
    </dgm:pt>
    <dgm:pt modelId="{88865D50-AF2F-464A-9851-EF4853BA9F63}">
      <dgm:prSet phldrT="[Text]" custT="1"/>
      <dgm:spPr/>
      <dgm:t>
        <a:bodyPr/>
        <a:lstStyle/>
        <a:p>
          <a:r>
            <a:rPr lang="en-GB" sz="2000" b="1" dirty="0"/>
            <a:t>List</a:t>
          </a:r>
        </a:p>
      </dgm:t>
    </dgm:pt>
    <dgm:pt modelId="{094ECF30-37C6-47BE-A674-08B68B7EF052}" type="parTrans" cxnId="{9379D7F7-0A20-497E-AC6D-B7F8F5B680EB}">
      <dgm:prSet/>
      <dgm:spPr/>
      <dgm:t>
        <a:bodyPr/>
        <a:lstStyle/>
        <a:p>
          <a:endParaRPr lang="en-GB"/>
        </a:p>
      </dgm:t>
    </dgm:pt>
    <dgm:pt modelId="{429FB6F6-539A-4F78-8F50-013D4E10F274}" type="sibTrans" cxnId="{9379D7F7-0A20-497E-AC6D-B7F8F5B680EB}">
      <dgm:prSet/>
      <dgm:spPr/>
      <dgm:t>
        <a:bodyPr/>
        <a:lstStyle/>
        <a:p>
          <a:endParaRPr lang="en-GB"/>
        </a:p>
      </dgm:t>
    </dgm:pt>
    <dgm:pt modelId="{26B752DD-0E00-4147-B158-25F281F2A07D}">
      <dgm:prSet phldrT="[Text]" custT="1"/>
      <dgm:spPr/>
      <dgm:t>
        <a:bodyPr/>
        <a:lstStyle/>
        <a:p>
          <a:r>
            <a:rPr lang="en-GB" sz="2000" b="1" dirty="0"/>
            <a:t>Hierarchical</a:t>
          </a:r>
        </a:p>
      </dgm:t>
    </dgm:pt>
    <dgm:pt modelId="{3A0FEBFF-F55B-4B05-AA3E-9985091EC690}" type="parTrans" cxnId="{89C3A369-5566-40E1-AD5D-ED2101277D32}">
      <dgm:prSet/>
      <dgm:spPr/>
      <dgm:t>
        <a:bodyPr/>
        <a:lstStyle/>
        <a:p>
          <a:endParaRPr lang="en-GB"/>
        </a:p>
      </dgm:t>
    </dgm:pt>
    <dgm:pt modelId="{5546D643-8FA6-41E2-A024-2DD9AEF2375E}" type="sibTrans" cxnId="{89C3A369-5566-40E1-AD5D-ED2101277D32}">
      <dgm:prSet/>
      <dgm:spPr/>
      <dgm:t>
        <a:bodyPr/>
        <a:lstStyle/>
        <a:p>
          <a:endParaRPr lang="en-GB"/>
        </a:p>
      </dgm:t>
    </dgm:pt>
    <dgm:pt modelId="{8EFB4E13-5520-405C-BA16-A5637BB40AD9}">
      <dgm:prSet phldrT="[Text]" custT="1"/>
      <dgm:spPr/>
      <dgm:t>
        <a:bodyPr/>
        <a:lstStyle/>
        <a:p>
          <a:r>
            <a:rPr lang="en-GB" sz="2000" b="1" dirty="0"/>
            <a:t>Composite</a:t>
          </a:r>
        </a:p>
      </dgm:t>
    </dgm:pt>
    <dgm:pt modelId="{070AF54D-050B-4F95-B2BE-A069BAAC7082}" type="parTrans" cxnId="{4941F151-E46D-468C-B89C-7AC41374455E}">
      <dgm:prSet/>
      <dgm:spPr/>
      <dgm:t>
        <a:bodyPr/>
        <a:lstStyle/>
        <a:p>
          <a:endParaRPr lang="en-GB"/>
        </a:p>
      </dgm:t>
    </dgm:pt>
    <dgm:pt modelId="{2408CFC8-C0BA-42C4-8A10-90D334954DEB}" type="sibTrans" cxnId="{4941F151-E46D-468C-B89C-7AC41374455E}">
      <dgm:prSet/>
      <dgm:spPr/>
      <dgm:t>
        <a:bodyPr/>
        <a:lstStyle/>
        <a:p>
          <a:endParaRPr lang="en-GB"/>
        </a:p>
      </dgm:t>
    </dgm:pt>
    <dgm:pt modelId="{D14C68E1-1360-4BD5-93D5-3B6005587FF4}" type="pres">
      <dgm:prSet presAssocID="{A76F6BFB-E34A-472A-9E16-D1E8C0A9DCD5}" presName="Name0" presStyleCnt="0">
        <dgm:presLayoutVars>
          <dgm:dir/>
        </dgm:presLayoutVars>
      </dgm:prSet>
      <dgm:spPr/>
    </dgm:pt>
    <dgm:pt modelId="{A4B08E4F-0AC9-4F2C-9D64-166F8735FF2C}" type="pres">
      <dgm:prSet presAssocID="{89F414E5-27CB-4974-8874-1EC4FED4109B}" presName="composite" presStyleCnt="0"/>
      <dgm:spPr/>
    </dgm:pt>
    <dgm:pt modelId="{C1E098F0-0C92-4A07-8519-9A3A6F39CD39}" type="pres">
      <dgm:prSet presAssocID="{89F414E5-27CB-4974-8874-1EC4FED4109B}" presName="rect2" presStyleLbl="revTx" presStyleIdx="0" presStyleCnt="4" custLinFactX="-74250" custLinFactY="-137790" custLinFactNeighborX="-100000" custLinFactNeighborY="-200000">
        <dgm:presLayoutVars>
          <dgm:bulletEnabled val="1"/>
        </dgm:presLayoutVars>
      </dgm:prSet>
      <dgm:spPr/>
    </dgm:pt>
    <dgm:pt modelId="{8DDD6FE9-16DB-472C-85A4-FF3B5836D464}" type="pres">
      <dgm:prSet presAssocID="{89F414E5-27CB-4974-8874-1EC4FED4109B}" presName="rect1" presStyleLbl="alignImgPlace1" presStyleIdx="0" presStyleCnt="4" custScaleX="277410" custLinFactNeighborX="-41374" custLinFactNeighborY="-34529"/>
      <dgm:spPr>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dgm:spPr>
    </dgm:pt>
    <dgm:pt modelId="{D4D37A9B-3C34-4D3D-B658-F5A615BB0B05}" type="pres">
      <dgm:prSet presAssocID="{6615236A-68F4-4219-984C-9F06EDD6550D}" presName="sibTrans" presStyleCnt="0"/>
      <dgm:spPr/>
    </dgm:pt>
    <dgm:pt modelId="{5FF497A2-9520-455E-9B7E-B898FEE0265E}" type="pres">
      <dgm:prSet presAssocID="{88865D50-AF2F-464A-9851-EF4853BA9F63}" presName="composite" presStyleCnt="0"/>
      <dgm:spPr/>
    </dgm:pt>
    <dgm:pt modelId="{9C49AD79-926A-4777-8B15-864393591039}" type="pres">
      <dgm:prSet presAssocID="{88865D50-AF2F-464A-9851-EF4853BA9F63}" presName="rect2" presStyleLbl="revTx" presStyleIdx="1" presStyleCnt="4" custLinFactX="-19875" custLinFactY="-135043" custLinFactNeighborX="-100000" custLinFactNeighborY="-200000">
        <dgm:presLayoutVars>
          <dgm:bulletEnabled val="1"/>
        </dgm:presLayoutVars>
      </dgm:prSet>
      <dgm:spPr/>
    </dgm:pt>
    <dgm:pt modelId="{841CC812-A88A-49E5-AF2C-4D0AF708E6C6}" type="pres">
      <dgm:prSet presAssocID="{88865D50-AF2F-464A-9851-EF4853BA9F63}" presName="rect1" presStyleLbl="alignImgPlace1" presStyleIdx="1" presStyleCnt="4" custScaleX="306251" custLinFactNeighborX="26474" custLinFactNeighborY="-44906"/>
      <dgm:spPr>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dgm:spPr>
    </dgm:pt>
    <dgm:pt modelId="{D2419B0B-09A1-4D5D-926C-9E9A9CBB1850}" type="pres">
      <dgm:prSet presAssocID="{429FB6F6-539A-4F78-8F50-013D4E10F274}" presName="sibTrans" presStyleCnt="0"/>
      <dgm:spPr/>
    </dgm:pt>
    <dgm:pt modelId="{2A38D9EE-D682-476B-8967-2B2C27BBAFB3}" type="pres">
      <dgm:prSet presAssocID="{26B752DD-0E00-4147-B158-25F281F2A07D}" presName="composite" presStyleCnt="0"/>
      <dgm:spPr/>
    </dgm:pt>
    <dgm:pt modelId="{92258386-A0B5-4F82-800D-52EB84E06F24}" type="pres">
      <dgm:prSet presAssocID="{26B752DD-0E00-4147-B158-25F281F2A07D}" presName="rect2" presStyleLbl="revTx" presStyleIdx="2" presStyleCnt="4" custLinFactX="-45827" custLinFactNeighborX="-100000" custLinFactNeighborY="13549">
        <dgm:presLayoutVars>
          <dgm:bulletEnabled val="1"/>
        </dgm:presLayoutVars>
      </dgm:prSet>
      <dgm:spPr/>
    </dgm:pt>
    <dgm:pt modelId="{679289E0-1A98-4A73-9831-4BA9DB3B8044}" type="pres">
      <dgm:prSet presAssocID="{26B752DD-0E00-4147-B158-25F281F2A07D}" presName="rect1" presStyleLbl="alignImgPlace1" presStyleIdx="2" presStyleCnt="4" custScaleX="397120" custLinFactNeighborY="24308"/>
      <dgm:spPr>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dgm:spPr>
    </dgm:pt>
    <dgm:pt modelId="{E0F9130C-43CA-4552-B8A4-2C682BE37B44}" type="pres">
      <dgm:prSet presAssocID="{5546D643-8FA6-41E2-A024-2DD9AEF2375E}" presName="sibTrans" presStyleCnt="0"/>
      <dgm:spPr/>
    </dgm:pt>
    <dgm:pt modelId="{5515BE33-5334-42E6-AAB2-FA8BA256C0BF}" type="pres">
      <dgm:prSet presAssocID="{8EFB4E13-5520-405C-BA16-A5637BB40AD9}" presName="composite" presStyleCnt="0"/>
      <dgm:spPr/>
    </dgm:pt>
    <dgm:pt modelId="{4C267363-183D-41C9-AF41-7EE91DAAF0ED}" type="pres">
      <dgm:prSet presAssocID="{8EFB4E13-5520-405C-BA16-A5637BB40AD9}" presName="rect2" presStyleLbl="revTx" presStyleIdx="3" presStyleCnt="4" custLinFactX="-45415" custLinFactNeighborX="-100000" custLinFactNeighborY="21961">
        <dgm:presLayoutVars>
          <dgm:bulletEnabled val="1"/>
        </dgm:presLayoutVars>
      </dgm:prSet>
      <dgm:spPr/>
    </dgm:pt>
    <dgm:pt modelId="{6BCF3404-45BA-4F6A-B90C-5054AF397BEA}" type="pres">
      <dgm:prSet presAssocID="{8EFB4E13-5520-405C-BA16-A5637BB40AD9}" presName="rect1" presStyleLbl="alignImgPlace1" presStyleIdx="3" presStyleCnt="4" custScaleX="396797" custLinFactNeighborX="-1038" custLinFactNeighborY="24308"/>
      <dgm:spPr>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dgm:spPr>
    </dgm:pt>
  </dgm:ptLst>
  <dgm:cxnLst>
    <dgm:cxn modelId="{1E9C9712-E9DA-4AF5-B3F2-21719044E025}" type="presOf" srcId="{A76F6BFB-E34A-472A-9E16-D1E8C0A9DCD5}" destId="{D14C68E1-1360-4BD5-93D5-3B6005587FF4}" srcOrd="0" destOrd="0" presId="urn:microsoft.com/office/officeart/2008/layout/PictureGrid"/>
    <dgm:cxn modelId="{0A1D7B18-08DB-42B4-8B5A-FC7338F57307}" type="presOf" srcId="{88865D50-AF2F-464A-9851-EF4853BA9F63}" destId="{9C49AD79-926A-4777-8B15-864393591039}" srcOrd="0" destOrd="0" presId="urn:microsoft.com/office/officeart/2008/layout/PictureGrid"/>
    <dgm:cxn modelId="{0217591E-671A-4DD7-B3BE-1638E6F721FB}" srcId="{A76F6BFB-E34A-472A-9E16-D1E8C0A9DCD5}" destId="{89F414E5-27CB-4974-8874-1EC4FED4109B}" srcOrd="0" destOrd="0" parTransId="{DD05B743-1D37-4F3A-8C98-C79CE56809E9}" sibTransId="{6615236A-68F4-4219-984C-9F06EDD6550D}"/>
    <dgm:cxn modelId="{4941F151-E46D-468C-B89C-7AC41374455E}" srcId="{A76F6BFB-E34A-472A-9E16-D1E8C0A9DCD5}" destId="{8EFB4E13-5520-405C-BA16-A5637BB40AD9}" srcOrd="3" destOrd="0" parTransId="{070AF54D-050B-4F95-B2BE-A069BAAC7082}" sibTransId="{2408CFC8-C0BA-42C4-8A10-90D334954DEB}"/>
    <dgm:cxn modelId="{89C3A369-5566-40E1-AD5D-ED2101277D32}" srcId="{A76F6BFB-E34A-472A-9E16-D1E8C0A9DCD5}" destId="{26B752DD-0E00-4147-B158-25F281F2A07D}" srcOrd="2" destOrd="0" parTransId="{3A0FEBFF-F55B-4B05-AA3E-9985091EC690}" sibTransId="{5546D643-8FA6-41E2-A024-2DD9AEF2375E}"/>
    <dgm:cxn modelId="{79B5D776-4457-4FE0-9BA2-7F352F45DDEE}" type="presOf" srcId="{8EFB4E13-5520-405C-BA16-A5637BB40AD9}" destId="{4C267363-183D-41C9-AF41-7EE91DAAF0ED}" srcOrd="0" destOrd="0" presId="urn:microsoft.com/office/officeart/2008/layout/PictureGrid"/>
    <dgm:cxn modelId="{C0D173C4-564C-4986-8621-2DC5E9350B61}" type="presOf" srcId="{26B752DD-0E00-4147-B158-25F281F2A07D}" destId="{92258386-A0B5-4F82-800D-52EB84E06F24}" srcOrd="0" destOrd="0" presId="urn:microsoft.com/office/officeart/2008/layout/PictureGrid"/>
    <dgm:cxn modelId="{29938AE9-3DD3-4F33-B5DD-67EBD61247D9}" type="presOf" srcId="{89F414E5-27CB-4974-8874-1EC4FED4109B}" destId="{C1E098F0-0C92-4A07-8519-9A3A6F39CD39}" srcOrd="0" destOrd="0" presId="urn:microsoft.com/office/officeart/2008/layout/PictureGrid"/>
    <dgm:cxn modelId="{9379D7F7-0A20-497E-AC6D-B7F8F5B680EB}" srcId="{A76F6BFB-E34A-472A-9E16-D1E8C0A9DCD5}" destId="{88865D50-AF2F-464A-9851-EF4853BA9F63}" srcOrd="1" destOrd="0" parTransId="{094ECF30-37C6-47BE-A674-08B68B7EF052}" sibTransId="{429FB6F6-539A-4F78-8F50-013D4E10F274}"/>
    <dgm:cxn modelId="{50CF867E-B94F-441B-9113-332ED2D46787}" type="presParOf" srcId="{D14C68E1-1360-4BD5-93D5-3B6005587FF4}" destId="{A4B08E4F-0AC9-4F2C-9D64-166F8735FF2C}" srcOrd="0" destOrd="0" presId="urn:microsoft.com/office/officeart/2008/layout/PictureGrid"/>
    <dgm:cxn modelId="{B470F4A4-4A84-4065-8ED3-88DE1E042154}" type="presParOf" srcId="{A4B08E4F-0AC9-4F2C-9D64-166F8735FF2C}" destId="{C1E098F0-0C92-4A07-8519-9A3A6F39CD39}" srcOrd="0" destOrd="0" presId="urn:microsoft.com/office/officeart/2008/layout/PictureGrid"/>
    <dgm:cxn modelId="{ED0B8F0F-EAF6-4F25-834E-7BD556B710EE}" type="presParOf" srcId="{A4B08E4F-0AC9-4F2C-9D64-166F8735FF2C}" destId="{8DDD6FE9-16DB-472C-85A4-FF3B5836D464}" srcOrd="1" destOrd="0" presId="urn:microsoft.com/office/officeart/2008/layout/PictureGrid"/>
    <dgm:cxn modelId="{3A0CC258-F26C-44A8-ABB9-FE0C830A96D1}" type="presParOf" srcId="{D14C68E1-1360-4BD5-93D5-3B6005587FF4}" destId="{D4D37A9B-3C34-4D3D-B658-F5A615BB0B05}" srcOrd="1" destOrd="0" presId="urn:microsoft.com/office/officeart/2008/layout/PictureGrid"/>
    <dgm:cxn modelId="{876454E1-CBE5-4B70-917C-D1A672A37FC7}" type="presParOf" srcId="{D14C68E1-1360-4BD5-93D5-3B6005587FF4}" destId="{5FF497A2-9520-455E-9B7E-B898FEE0265E}" srcOrd="2" destOrd="0" presId="urn:microsoft.com/office/officeart/2008/layout/PictureGrid"/>
    <dgm:cxn modelId="{721948D6-CF9F-4CA5-8A36-F2BCCAF31E8E}" type="presParOf" srcId="{5FF497A2-9520-455E-9B7E-B898FEE0265E}" destId="{9C49AD79-926A-4777-8B15-864393591039}" srcOrd="0" destOrd="0" presId="urn:microsoft.com/office/officeart/2008/layout/PictureGrid"/>
    <dgm:cxn modelId="{F552D6BC-33D5-4DD8-A544-BE476F7A6A62}" type="presParOf" srcId="{5FF497A2-9520-455E-9B7E-B898FEE0265E}" destId="{841CC812-A88A-49E5-AF2C-4D0AF708E6C6}" srcOrd="1" destOrd="0" presId="urn:microsoft.com/office/officeart/2008/layout/PictureGrid"/>
    <dgm:cxn modelId="{3D475D93-13D0-46CA-9270-743832A2CA20}" type="presParOf" srcId="{D14C68E1-1360-4BD5-93D5-3B6005587FF4}" destId="{D2419B0B-09A1-4D5D-926C-9E9A9CBB1850}" srcOrd="3" destOrd="0" presId="urn:microsoft.com/office/officeart/2008/layout/PictureGrid"/>
    <dgm:cxn modelId="{728C09FA-A677-4DCB-AFF9-BE60AC3B6BC2}" type="presParOf" srcId="{D14C68E1-1360-4BD5-93D5-3B6005587FF4}" destId="{2A38D9EE-D682-476B-8967-2B2C27BBAFB3}" srcOrd="4" destOrd="0" presId="urn:microsoft.com/office/officeart/2008/layout/PictureGrid"/>
    <dgm:cxn modelId="{12A84D72-48DC-4643-9142-85F447DA0F34}" type="presParOf" srcId="{2A38D9EE-D682-476B-8967-2B2C27BBAFB3}" destId="{92258386-A0B5-4F82-800D-52EB84E06F24}" srcOrd="0" destOrd="0" presId="urn:microsoft.com/office/officeart/2008/layout/PictureGrid"/>
    <dgm:cxn modelId="{A20ADE4B-6E9F-4A57-9293-C68500EEE88A}" type="presParOf" srcId="{2A38D9EE-D682-476B-8967-2B2C27BBAFB3}" destId="{679289E0-1A98-4A73-9831-4BA9DB3B8044}" srcOrd="1" destOrd="0" presId="urn:microsoft.com/office/officeart/2008/layout/PictureGrid"/>
    <dgm:cxn modelId="{8921895C-4832-4208-860E-531E41AFDE5D}" type="presParOf" srcId="{D14C68E1-1360-4BD5-93D5-3B6005587FF4}" destId="{E0F9130C-43CA-4552-B8A4-2C682BE37B44}" srcOrd="5" destOrd="0" presId="urn:microsoft.com/office/officeart/2008/layout/PictureGrid"/>
    <dgm:cxn modelId="{BA7FD976-C4FF-49D5-948E-0BE83655AE0B}" type="presParOf" srcId="{D14C68E1-1360-4BD5-93D5-3B6005587FF4}" destId="{5515BE33-5334-42E6-AAB2-FA8BA256C0BF}" srcOrd="6" destOrd="0" presId="urn:microsoft.com/office/officeart/2008/layout/PictureGrid"/>
    <dgm:cxn modelId="{29F8513B-A77E-4FF9-91F1-D7030939684E}" type="presParOf" srcId="{5515BE33-5334-42E6-AAB2-FA8BA256C0BF}" destId="{4C267363-183D-41C9-AF41-7EE91DAAF0ED}" srcOrd="0" destOrd="0" presId="urn:microsoft.com/office/officeart/2008/layout/PictureGrid"/>
    <dgm:cxn modelId="{3E7C3BA3-9ED8-4C59-98DE-31A4D2F3991A}" type="presParOf" srcId="{5515BE33-5334-42E6-AAB2-FA8BA256C0BF}" destId="{6BCF3404-45BA-4F6A-B90C-5054AF397BEA}" srcOrd="1" destOrd="0" presId="urn:microsoft.com/office/officeart/2008/layout/PictureGri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1ABE044-29F6-4F30-801A-31E35CA94FA8}" type="doc">
      <dgm:prSet loTypeId="urn:microsoft.com/office/officeart/2011/layout/InterconnectedBlockProcess" loCatId="officeonline" qsTypeId="urn:microsoft.com/office/officeart/2005/8/quickstyle/simple1" qsCatId="simple" csTypeId="urn:microsoft.com/office/officeart/2005/8/colors/accent1_2" csCatId="accent1" phldr="1"/>
      <dgm:spPr/>
      <dgm:t>
        <a:bodyPr/>
        <a:lstStyle/>
        <a:p>
          <a:endParaRPr lang="en-US"/>
        </a:p>
      </dgm:t>
    </dgm:pt>
    <dgm:pt modelId="{50EC45D6-A451-4222-AE19-68BA7FAF6578}">
      <dgm:prSet phldrT="[Text]" custT="1"/>
      <dgm:spPr>
        <a:solidFill>
          <a:srgbClr val="0069AA"/>
        </a:solidFill>
      </dgm:spPr>
      <dgm:t>
        <a:bodyPr/>
        <a:lstStyle/>
        <a:p>
          <a:r>
            <a:rPr lang="en-US" sz="1800" b="0" i="0" dirty="0"/>
            <a:t>One-Turn FAQ</a:t>
          </a:r>
          <a:endParaRPr lang="en-US" sz="1800" b="0" dirty="0"/>
        </a:p>
      </dgm:t>
    </dgm:pt>
    <dgm:pt modelId="{A9B6790C-E565-4CDB-99C2-79FE2B0C7BA6}" type="parTrans" cxnId="{69579859-032A-42A8-8DF2-6B09880A19B0}">
      <dgm:prSet/>
      <dgm:spPr/>
      <dgm:t>
        <a:bodyPr/>
        <a:lstStyle/>
        <a:p>
          <a:endParaRPr lang="en-US"/>
        </a:p>
      </dgm:t>
    </dgm:pt>
    <dgm:pt modelId="{705E72FF-AB1B-4254-B45D-555BA753404B}" type="sibTrans" cxnId="{69579859-032A-42A8-8DF2-6B09880A19B0}">
      <dgm:prSet/>
      <dgm:spPr/>
      <dgm:t>
        <a:bodyPr/>
        <a:lstStyle/>
        <a:p>
          <a:endParaRPr lang="en-US"/>
        </a:p>
      </dgm:t>
    </dgm:pt>
    <dgm:pt modelId="{D4CD300B-D73C-411D-A39E-3A4CE7EF6EEF}">
      <dgm:prSet phldrT="[Text]" custT="1"/>
      <dgm:spPr>
        <a:solidFill>
          <a:srgbClr val="0069AA"/>
        </a:solidFill>
      </dgm:spPr>
      <dgm:t>
        <a:bodyPr/>
        <a:lstStyle/>
        <a:p>
          <a:r>
            <a:rPr lang="en-US" sz="1800" dirty="0"/>
            <a:t>One-Turn Intelligent Response</a:t>
          </a:r>
        </a:p>
      </dgm:t>
    </dgm:pt>
    <dgm:pt modelId="{966F3F92-3E56-4DB4-B354-83090EEDFB21}" type="parTrans" cxnId="{21C10D5C-409E-48A8-BCE3-109A59EB9E94}">
      <dgm:prSet/>
      <dgm:spPr/>
      <dgm:t>
        <a:bodyPr/>
        <a:lstStyle/>
        <a:p>
          <a:endParaRPr lang="en-US"/>
        </a:p>
      </dgm:t>
    </dgm:pt>
    <dgm:pt modelId="{D772DDD4-BFA5-4FDF-A89A-CECB52D47770}" type="sibTrans" cxnId="{21C10D5C-409E-48A8-BCE3-109A59EB9E94}">
      <dgm:prSet/>
      <dgm:spPr/>
      <dgm:t>
        <a:bodyPr/>
        <a:lstStyle/>
        <a:p>
          <a:endParaRPr lang="en-US"/>
        </a:p>
      </dgm:t>
    </dgm:pt>
    <dgm:pt modelId="{1F148D80-E97C-4E61-907C-D1CE92E8EFFF}">
      <dgm:prSet phldrT="[Text]" custT="1"/>
      <dgm:spPr>
        <a:solidFill>
          <a:srgbClr val="0069AA"/>
        </a:solidFill>
      </dgm:spPr>
      <dgm:t>
        <a:bodyPr/>
        <a:lstStyle/>
        <a:p>
          <a:r>
            <a:rPr lang="en-US" sz="1800" dirty="0"/>
            <a:t>Intelligent Notification</a:t>
          </a:r>
        </a:p>
      </dgm:t>
    </dgm:pt>
    <dgm:pt modelId="{45C8B6BF-97DB-484F-9842-D4D5FA223656}" type="parTrans" cxnId="{AAF400F8-866E-4F5D-B7FE-3556085A709A}">
      <dgm:prSet/>
      <dgm:spPr/>
      <dgm:t>
        <a:bodyPr/>
        <a:lstStyle/>
        <a:p>
          <a:endParaRPr lang="en-US"/>
        </a:p>
      </dgm:t>
    </dgm:pt>
    <dgm:pt modelId="{2F901B4B-73EF-43B5-9E01-C4F62F5110D7}" type="sibTrans" cxnId="{AAF400F8-866E-4F5D-B7FE-3556085A709A}">
      <dgm:prSet/>
      <dgm:spPr/>
      <dgm:t>
        <a:bodyPr/>
        <a:lstStyle/>
        <a:p>
          <a:endParaRPr lang="en-US"/>
        </a:p>
      </dgm:t>
    </dgm:pt>
    <dgm:pt modelId="{03F095ED-B2C9-4222-A584-F9618F842B0A}">
      <dgm:prSet phldrT="[Text]" custT="1"/>
      <dgm:spPr>
        <a:solidFill>
          <a:srgbClr val="0069AA"/>
        </a:solidFill>
      </dgm:spPr>
      <dgm:t>
        <a:bodyPr/>
        <a:lstStyle/>
        <a:p>
          <a:r>
            <a:rPr lang="en-US" sz="1800" dirty="0"/>
            <a:t>Multi-Turn Process Guidance</a:t>
          </a:r>
        </a:p>
      </dgm:t>
    </dgm:pt>
    <dgm:pt modelId="{255E75CE-6BA7-4053-B9D4-2639D4DA1BD1}" type="parTrans" cxnId="{EC4FAC2A-FC29-4C63-B813-A0EADCBDEB4B}">
      <dgm:prSet/>
      <dgm:spPr/>
      <dgm:t>
        <a:bodyPr/>
        <a:lstStyle/>
        <a:p>
          <a:endParaRPr lang="en-US"/>
        </a:p>
      </dgm:t>
    </dgm:pt>
    <dgm:pt modelId="{F1D85BA1-7BA5-4A4F-B9E3-384891E90B75}" type="sibTrans" cxnId="{EC4FAC2A-FC29-4C63-B813-A0EADCBDEB4B}">
      <dgm:prSet/>
      <dgm:spPr/>
      <dgm:t>
        <a:bodyPr/>
        <a:lstStyle/>
        <a:p>
          <a:endParaRPr lang="en-US"/>
        </a:p>
      </dgm:t>
    </dgm:pt>
    <dgm:pt modelId="{BCFFF66F-A6A8-446F-984C-B60845A958E4}">
      <dgm:prSet phldrT="[Text]" custT="1"/>
      <dgm:spPr>
        <a:solidFill>
          <a:srgbClr val="0069AA"/>
        </a:solidFill>
      </dgm:spPr>
      <dgm:t>
        <a:bodyPr/>
        <a:lstStyle/>
        <a:p>
          <a:r>
            <a:rPr lang="en-US" sz="1800" dirty="0"/>
            <a:t>Contextual Guided Assistance</a:t>
          </a:r>
        </a:p>
      </dgm:t>
    </dgm:pt>
    <dgm:pt modelId="{FD3FE453-4380-450C-A160-F4BE6826F415}" type="parTrans" cxnId="{3E20B881-21B1-4790-95EE-B12B67D39C95}">
      <dgm:prSet/>
      <dgm:spPr/>
      <dgm:t>
        <a:bodyPr/>
        <a:lstStyle/>
        <a:p>
          <a:endParaRPr lang="en-US"/>
        </a:p>
      </dgm:t>
    </dgm:pt>
    <dgm:pt modelId="{8EA26F91-0028-4486-B65C-D1B13DCDC87C}" type="sibTrans" cxnId="{3E20B881-21B1-4790-95EE-B12B67D39C95}">
      <dgm:prSet/>
      <dgm:spPr/>
      <dgm:t>
        <a:bodyPr/>
        <a:lstStyle/>
        <a:p>
          <a:endParaRPr lang="en-US"/>
        </a:p>
      </dgm:t>
    </dgm:pt>
    <dgm:pt modelId="{3FD38635-7203-46C2-8EDD-8F16E8897EDB}">
      <dgm:prSet phldrT="[Text]" custT="1"/>
      <dgm:spPr>
        <a:solidFill>
          <a:srgbClr val="0069AA"/>
        </a:solidFill>
      </dgm:spPr>
      <dgm:t>
        <a:bodyPr/>
        <a:lstStyle/>
        <a:p>
          <a:r>
            <a:rPr lang="en-US" sz="1800" dirty="0"/>
            <a:t>Multi-Turn Conversational Task Completion</a:t>
          </a:r>
        </a:p>
      </dgm:t>
    </dgm:pt>
    <dgm:pt modelId="{481210DE-1AF7-4914-A7A2-23C1F37287A0}" type="parTrans" cxnId="{13EA2492-094A-4FD9-85C0-5A93B9567788}">
      <dgm:prSet/>
      <dgm:spPr/>
      <dgm:t>
        <a:bodyPr/>
        <a:lstStyle/>
        <a:p>
          <a:endParaRPr lang="en-US"/>
        </a:p>
      </dgm:t>
    </dgm:pt>
    <dgm:pt modelId="{A02A7127-BECA-43DB-9285-C7DF21221406}" type="sibTrans" cxnId="{13EA2492-094A-4FD9-85C0-5A93B9567788}">
      <dgm:prSet/>
      <dgm:spPr/>
      <dgm:t>
        <a:bodyPr/>
        <a:lstStyle/>
        <a:p>
          <a:endParaRPr lang="en-US"/>
        </a:p>
      </dgm:t>
    </dgm:pt>
    <dgm:pt modelId="{8E45D7AB-927B-4300-AC3E-95FBBD46C340}" type="pres">
      <dgm:prSet presAssocID="{31ABE044-29F6-4F30-801A-31E35CA94FA8}" presName="Name0" presStyleCnt="0">
        <dgm:presLayoutVars>
          <dgm:chMax val="7"/>
          <dgm:chPref val="5"/>
          <dgm:dir/>
          <dgm:animOne val="branch"/>
          <dgm:animLvl val="lvl"/>
        </dgm:presLayoutVars>
      </dgm:prSet>
      <dgm:spPr/>
    </dgm:pt>
    <dgm:pt modelId="{D2B64B45-EBE6-4471-A5C8-B594CE2EE71B}" type="pres">
      <dgm:prSet presAssocID="{3FD38635-7203-46C2-8EDD-8F16E8897EDB}" presName="ChildAccent6" presStyleCnt="0"/>
      <dgm:spPr/>
    </dgm:pt>
    <dgm:pt modelId="{47C06B45-E566-44D0-A657-696F183F59E2}" type="pres">
      <dgm:prSet presAssocID="{3FD38635-7203-46C2-8EDD-8F16E8897EDB}" presName="ChildAccent" presStyleLbl="alignImgPlace1" presStyleIdx="0" presStyleCnt="6" custScaleY="25328"/>
      <dgm:spPr/>
    </dgm:pt>
    <dgm:pt modelId="{C77A498A-82BE-4CF3-B6E8-425D1558F02B}" type="pres">
      <dgm:prSet presAssocID="{3FD38635-7203-46C2-8EDD-8F16E8897EDB}" presName="Child6" presStyleLbl="revTx" presStyleIdx="0" presStyleCnt="0">
        <dgm:presLayoutVars>
          <dgm:chMax val="0"/>
          <dgm:chPref val="0"/>
          <dgm:bulletEnabled val="1"/>
        </dgm:presLayoutVars>
      </dgm:prSet>
      <dgm:spPr/>
    </dgm:pt>
    <dgm:pt modelId="{49155BA5-1835-4B3D-9F09-28A0F199E0E1}" type="pres">
      <dgm:prSet presAssocID="{3FD38635-7203-46C2-8EDD-8F16E8897EDB}" presName="Parent6" presStyleLbl="node1" presStyleIdx="0" presStyleCnt="6" custScaleX="105843" custScaleY="211605" custLinFactY="100000" custLinFactNeighborX="749" custLinFactNeighborY="105041">
        <dgm:presLayoutVars>
          <dgm:chMax val="2"/>
          <dgm:chPref val="1"/>
          <dgm:bulletEnabled val="1"/>
        </dgm:presLayoutVars>
      </dgm:prSet>
      <dgm:spPr/>
    </dgm:pt>
    <dgm:pt modelId="{2D1AB52E-4DAE-48AB-B22C-A306F68730B7}" type="pres">
      <dgm:prSet presAssocID="{03F095ED-B2C9-4222-A584-F9618F842B0A}" presName="ChildAccent5" presStyleCnt="0"/>
      <dgm:spPr/>
    </dgm:pt>
    <dgm:pt modelId="{BAAAAA0C-403D-4C2B-A979-916A81CA15BC}" type="pres">
      <dgm:prSet presAssocID="{03F095ED-B2C9-4222-A584-F9618F842B0A}" presName="ChildAccent" presStyleLbl="alignImgPlace1" presStyleIdx="1" presStyleCnt="6" custScaleY="27687" custLinFactNeighborX="760" custLinFactNeighborY="-10778"/>
      <dgm:spPr/>
    </dgm:pt>
    <dgm:pt modelId="{19522A01-4E73-441D-A4A0-744CB2EA78AE}" type="pres">
      <dgm:prSet presAssocID="{03F095ED-B2C9-4222-A584-F9618F842B0A}" presName="Child5" presStyleLbl="revTx" presStyleIdx="0" presStyleCnt="0">
        <dgm:presLayoutVars>
          <dgm:chMax val="0"/>
          <dgm:chPref val="0"/>
          <dgm:bulletEnabled val="1"/>
        </dgm:presLayoutVars>
      </dgm:prSet>
      <dgm:spPr/>
    </dgm:pt>
    <dgm:pt modelId="{8DBB632C-FC1B-40DD-8F86-052F278AA99F}" type="pres">
      <dgm:prSet presAssocID="{03F095ED-B2C9-4222-A584-F9618F842B0A}" presName="Parent5" presStyleLbl="node1" presStyleIdx="1" presStyleCnt="6" custScaleY="211345" custLinFactY="100000" custLinFactNeighborX="740" custLinFactNeighborY="126038">
        <dgm:presLayoutVars>
          <dgm:chMax val="2"/>
          <dgm:chPref val="1"/>
          <dgm:bulletEnabled val="1"/>
        </dgm:presLayoutVars>
      </dgm:prSet>
      <dgm:spPr/>
    </dgm:pt>
    <dgm:pt modelId="{477F40CF-4731-4CD3-A87C-86A72B52B873}" type="pres">
      <dgm:prSet presAssocID="{BCFFF66F-A6A8-446F-984C-B60845A958E4}" presName="ChildAccent4" presStyleCnt="0"/>
      <dgm:spPr/>
    </dgm:pt>
    <dgm:pt modelId="{8A46904D-3DC0-4570-83F5-01C22743B368}" type="pres">
      <dgm:prSet presAssocID="{BCFFF66F-A6A8-446F-984C-B60845A958E4}" presName="ChildAccent" presStyleLbl="alignImgPlace1" presStyleIdx="2" presStyleCnt="6" custScaleY="34345" custLinFactNeighborX="-539" custLinFactNeighborY="-9148"/>
      <dgm:spPr/>
    </dgm:pt>
    <dgm:pt modelId="{8850FAD1-13E6-48B0-93B2-80759FCFDEAE}" type="pres">
      <dgm:prSet presAssocID="{BCFFF66F-A6A8-446F-984C-B60845A958E4}" presName="Child4" presStyleLbl="revTx" presStyleIdx="0" presStyleCnt="0">
        <dgm:presLayoutVars>
          <dgm:chMax val="0"/>
          <dgm:chPref val="0"/>
          <dgm:bulletEnabled val="1"/>
        </dgm:presLayoutVars>
      </dgm:prSet>
      <dgm:spPr/>
    </dgm:pt>
    <dgm:pt modelId="{EAE504D4-6EDD-429D-AFE0-36792CBEC546}" type="pres">
      <dgm:prSet presAssocID="{BCFFF66F-A6A8-446F-984C-B60845A958E4}" presName="Parent4" presStyleLbl="node1" presStyleIdx="2" presStyleCnt="6" custScaleY="210725" custLinFactY="100000" custLinFactNeighborX="370" custLinFactNeighborY="151044">
        <dgm:presLayoutVars>
          <dgm:chMax val="2"/>
          <dgm:chPref val="1"/>
          <dgm:bulletEnabled val="1"/>
        </dgm:presLayoutVars>
      </dgm:prSet>
      <dgm:spPr/>
    </dgm:pt>
    <dgm:pt modelId="{E0712679-FFFD-4AAB-BF65-D96130F995E9}" type="pres">
      <dgm:prSet presAssocID="{D4CD300B-D73C-411D-A39E-3A4CE7EF6EEF}" presName="ChildAccent3" presStyleCnt="0"/>
      <dgm:spPr/>
    </dgm:pt>
    <dgm:pt modelId="{2D18BC78-2345-42C2-87D2-01E5956C476F}" type="pres">
      <dgm:prSet presAssocID="{D4CD300B-D73C-411D-A39E-3A4CE7EF6EEF}" presName="ChildAccent" presStyleLbl="alignImgPlace1" presStyleIdx="3" presStyleCnt="6" custScaleY="30916" custLinFactNeighborX="-539" custLinFactNeighborY="-4878"/>
      <dgm:spPr/>
    </dgm:pt>
    <dgm:pt modelId="{FB84CC6A-094E-46FB-A359-5A82AF135281}" type="pres">
      <dgm:prSet presAssocID="{D4CD300B-D73C-411D-A39E-3A4CE7EF6EEF}" presName="Child3" presStyleLbl="revTx" presStyleIdx="0" presStyleCnt="0">
        <dgm:presLayoutVars>
          <dgm:chMax val="0"/>
          <dgm:chPref val="0"/>
          <dgm:bulletEnabled val="1"/>
        </dgm:presLayoutVars>
      </dgm:prSet>
      <dgm:spPr/>
    </dgm:pt>
    <dgm:pt modelId="{D80AB8B2-FBCD-4AD3-8EBC-FDB2EB013272}" type="pres">
      <dgm:prSet presAssocID="{D4CD300B-D73C-411D-A39E-3A4CE7EF6EEF}" presName="Parent3" presStyleLbl="node1" presStyleIdx="3" presStyleCnt="6" custScaleY="204837" custLinFactY="100000" custLinFactNeighborX="-370" custLinFactNeighborY="183620">
        <dgm:presLayoutVars>
          <dgm:chMax val="2"/>
          <dgm:chPref val="1"/>
          <dgm:bulletEnabled val="1"/>
        </dgm:presLayoutVars>
      </dgm:prSet>
      <dgm:spPr/>
    </dgm:pt>
    <dgm:pt modelId="{7DD0B762-8FA7-429B-B5F7-4F0B78F71EF3}" type="pres">
      <dgm:prSet presAssocID="{1F148D80-E97C-4E61-907C-D1CE92E8EFFF}" presName="ChildAccent2" presStyleCnt="0"/>
      <dgm:spPr/>
    </dgm:pt>
    <dgm:pt modelId="{25FC2898-C8DE-4064-8B84-6312E360E8D3}" type="pres">
      <dgm:prSet presAssocID="{1F148D80-E97C-4E61-907C-D1CE92E8EFFF}" presName="ChildAccent" presStyleLbl="alignImgPlace1" presStyleIdx="4" presStyleCnt="6" custScaleY="29909" custLinFactNeighborY="898"/>
      <dgm:spPr/>
    </dgm:pt>
    <dgm:pt modelId="{AF8EA746-1EB5-438D-B982-4DB5C01F358A}" type="pres">
      <dgm:prSet presAssocID="{1F148D80-E97C-4E61-907C-D1CE92E8EFFF}" presName="Child2" presStyleLbl="revTx" presStyleIdx="0" presStyleCnt="0">
        <dgm:presLayoutVars>
          <dgm:chMax val="0"/>
          <dgm:chPref val="0"/>
          <dgm:bulletEnabled val="1"/>
        </dgm:presLayoutVars>
      </dgm:prSet>
      <dgm:spPr/>
    </dgm:pt>
    <dgm:pt modelId="{310C1F48-0DB5-4553-B85F-9278056EF465}" type="pres">
      <dgm:prSet presAssocID="{1F148D80-E97C-4E61-907C-D1CE92E8EFFF}" presName="Parent2" presStyleLbl="node1" presStyleIdx="4" presStyleCnt="6" custScaleY="190302" custLinFactY="127102" custLinFactNeighborX="370" custLinFactNeighborY="200000">
        <dgm:presLayoutVars>
          <dgm:chMax val="2"/>
          <dgm:chPref val="1"/>
          <dgm:bulletEnabled val="1"/>
        </dgm:presLayoutVars>
      </dgm:prSet>
      <dgm:spPr/>
    </dgm:pt>
    <dgm:pt modelId="{505B079F-1678-47FF-8C5F-20CAAEFD69CA}" type="pres">
      <dgm:prSet presAssocID="{50EC45D6-A451-4222-AE19-68BA7FAF6578}" presName="ChildAccent1" presStyleCnt="0"/>
      <dgm:spPr/>
    </dgm:pt>
    <dgm:pt modelId="{910464D9-594E-45F2-BC97-B7F2423172BC}" type="pres">
      <dgm:prSet presAssocID="{50EC45D6-A451-4222-AE19-68BA7FAF6578}" presName="ChildAccent" presStyleLbl="alignImgPlace1" presStyleIdx="5" presStyleCnt="6" custScaleY="25927" custLinFactNeighborX="-370" custLinFactNeighborY="4470"/>
      <dgm:spPr/>
    </dgm:pt>
    <dgm:pt modelId="{4FBA1339-5B32-4956-8A6A-E32970EADA69}" type="pres">
      <dgm:prSet presAssocID="{50EC45D6-A451-4222-AE19-68BA7FAF6578}" presName="Child1" presStyleLbl="revTx" presStyleIdx="0" presStyleCnt="0">
        <dgm:presLayoutVars>
          <dgm:chMax val="0"/>
          <dgm:chPref val="0"/>
          <dgm:bulletEnabled val="1"/>
        </dgm:presLayoutVars>
      </dgm:prSet>
      <dgm:spPr/>
    </dgm:pt>
    <dgm:pt modelId="{72733D80-F69D-4529-980E-BF3A2BBF1D00}" type="pres">
      <dgm:prSet presAssocID="{50EC45D6-A451-4222-AE19-68BA7FAF6578}" presName="Parent1" presStyleLbl="node1" presStyleIdx="5" presStyleCnt="6" custScaleY="199837" custLinFactY="200000" custLinFactNeighborX="-369" custLinFactNeighborY="201276">
        <dgm:presLayoutVars>
          <dgm:chMax val="2"/>
          <dgm:chPref val="1"/>
          <dgm:bulletEnabled val="1"/>
        </dgm:presLayoutVars>
      </dgm:prSet>
      <dgm:spPr/>
    </dgm:pt>
  </dgm:ptLst>
  <dgm:cxnLst>
    <dgm:cxn modelId="{EC4FAC2A-FC29-4C63-B813-A0EADCBDEB4B}" srcId="{31ABE044-29F6-4F30-801A-31E35CA94FA8}" destId="{03F095ED-B2C9-4222-A584-F9618F842B0A}" srcOrd="4" destOrd="0" parTransId="{255E75CE-6BA7-4053-B9D4-2639D4DA1BD1}" sibTransId="{F1D85BA1-7BA5-4A4F-B9E3-384891E90B75}"/>
    <dgm:cxn modelId="{E80B6930-4B31-48CF-ABE3-CF8CEE8477A6}" type="presOf" srcId="{BCFFF66F-A6A8-446F-984C-B60845A958E4}" destId="{EAE504D4-6EDD-429D-AFE0-36792CBEC546}" srcOrd="0" destOrd="0" presId="urn:microsoft.com/office/officeart/2011/layout/InterconnectedBlockProcess"/>
    <dgm:cxn modelId="{0681A551-F7CB-4F0F-9CA1-1851EB3DB35D}" type="presOf" srcId="{03F095ED-B2C9-4222-A584-F9618F842B0A}" destId="{8DBB632C-FC1B-40DD-8F86-052F278AA99F}" srcOrd="0" destOrd="0" presId="urn:microsoft.com/office/officeart/2011/layout/InterconnectedBlockProcess"/>
    <dgm:cxn modelId="{1DBDC052-440F-49B7-90C0-C154BF70D53E}" type="presOf" srcId="{D4CD300B-D73C-411D-A39E-3A4CE7EF6EEF}" destId="{D80AB8B2-FBCD-4AD3-8EBC-FDB2EB013272}" srcOrd="0" destOrd="0" presId="urn:microsoft.com/office/officeart/2011/layout/InterconnectedBlockProcess"/>
    <dgm:cxn modelId="{69579859-032A-42A8-8DF2-6B09880A19B0}" srcId="{31ABE044-29F6-4F30-801A-31E35CA94FA8}" destId="{50EC45D6-A451-4222-AE19-68BA7FAF6578}" srcOrd="0" destOrd="0" parTransId="{A9B6790C-E565-4CDB-99C2-79FE2B0C7BA6}" sibTransId="{705E72FF-AB1B-4254-B45D-555BA753404B}"/>
    <dgm:cxn modelId="{ED00565A-ECCB-4497-B72C-761C93E81323}" type="presOf" srcId="{31ABE044-29F6-4F30-801A-31E35CA94FA8}" destId="{8E45D7AB-927B-4300-AC3E-95FBBD46C340}" srcOrd="0" destOrd="0" presId="urn:microsoft.com/office/officeart/2011/layout/InterconnectedBlockProcess"/>
    <dgm:cxn modelId="{21C10D5C-409E-48A8-BCE3-109A59EB9E94}" srcId="{31ABE044-29F6-4F30-801A-31E35CA94FA8}" destId="{D4CD300B-D73C-411D-A39E-3A4CE7EF6EEF}" srcOrd="2" destOrd="0" parTransId="{966F3F92-3E56-4DB4-B354-83090EEDFB21}" sibTransId="{D772DDD4-BFA5-4FDF-A89A-CECB52D47770}"/>
    <dgm:cxn modelId="{8D7E6670-7F9F-40A9-B72D-5F2EB6F500DC}" type="presOf" srcId="{1F148D80-E97C-4E61-907C-D1CE92E8EFFF}" destId="{310C1F48-0DB5-4553-B85F-9278056EF465}" srcOrd="0" destOrd="0" presId="urn:microsoft.com/office/officeart/2011/layout/InterconnectedBlockProcess"/>
    <dgm:cxn modelId="{3E20B881-21B1-4790-95EE-B12B67D39C95}" srcId="{31ABE044-29F6-4F30-801A-31E35CA94FA8}" destId="{BCFFF66F-A6A8-446F-984C-B60845A958E4}" srcOrd="3" destOrd="0" parTransId="{FD3FE453-4380-450C-A160-F4BE6826F415}" sibTransId="{8EA26F91-0028-4486-B65C-D1B13DCDC87C}"/>
    <dgm:cxn modelId="{13EA2492-094A-4FD9-85C0-5A93B9567788}" srcId="{31ABE044-29F6-4F30-801A-31E35CA94FA8}" destId="{3FD38635-7203-46C2-8EDD-8F16E8897EDB}" srcOrd="5" destOrd="0" parTransId="{481210DE-1AF7-4914-A7A2-23C1F37287A0}" sibTransId="{A02A7127-BECA-43DB-9285-C7DF21221406}"/>
    <dgm:cxn modelId="{A58919B7-E042-4DCC-A59D-EF0DC1CD7F77}" type="presOf" srcId="{50EC45D6-A451-4222-AE19-68BA7FAF6578}" destId="{72733D80-F69D-4529-980E-BF3A2BBF1D00}" srcOrd="0" destOrd="0" presId="urn:microsoft.com/office/officeart/2011/layout/InterconnectedBlockProcess"/>
    <dgm:cxn modelId="{758CDAF6-490D-433B-83F8-F79069EA5516}" type="presOf" srcId="{3FD38635-7203-46C2-8EDD-8F16E8897EDB}" destId="{49155BA5-1835-4B3D-9F09-28A0F199E0E1}" srcOrd="0" destOrd="0" presId="urn:microsoft.com/office/officeart/2011/layout/InterconnectedBlockProcess"/>
    <dgm:cxn modelId="{AAF400F8-866E-4F5D-B7FE-3556085A709A}" srcId="{31ABE044-29F6-4F30-801A-31E35CA94FA8}" destId="{1F148D80-E97C-4E61-907C-D1CE92E8EFFF}" srcOrd="1" destOrd="0" parTransId="{45C8B6BF-97DB-484F-9842-D4D5FA223656}" sibTransId="{2F901B4B-73EF-43B5-9E01-C4F62F5110D7}"/>
    <dgm:cxn modelId="{4487B509-DD0F-4A21-BCE8-75305022645D}" type="presParOf" srcId="{8E45D7AB-927B-4300-AC3E-95FBBD46C340}" destId="{D2B64B45-EBE6-4471-A5C8-B594CE2EE71B}" srcOrd="0" destOrd="0" presId="urn:microsoft.com/office/officeart/2011/layout/InterconnectedBlockProcess"/>
    <dgm:cxn modelId="{AC3D6171-6AB8-4988-8ED8-DE230CB51F02}" type="presParOf" srcId="{D2B64B45-EBE6-4471-A5C8-B594CE2EE71B}" destId="{47C06B45-E566-44D0-A657-696F183F59E2}" srcOrd="0" destOrd="0" presId="urn:microsoft.com/office/officeart/2011/layout/InterconnectedBlockProcess"/>
    <dgm:cxn modelId="{18179A9A-2924-414B-8387-FD5D2FFAC55E}" type="presParOf" srcId="{8E45D7AB-927B-4300-AC3E-95FBBD46C340}" destId="{C77A498A-82BE-4CF3-B6E8-425D1558F02B}" srcOrd="1" destOrd="0" presId="urn:microsoft.com/office/officeart/2011/layout/InterconnectedBlockProcess"/>
    <dgm:cxn modelId="{05D01EDB-A350-4A65-966D-949301FDEFE8}" type="presParOf" srcId="{8E45D7AB-927B-4300-AC3E-95FBBD46C340}" destId="{49155BA5-1835-4B3D-9F09-28A0F199E0E1}" srcOrd="2" destOrd="0" presId="urn:microsoft.com/office/officeart/2011/layout/InterconnectedBlockProcess"/>
    <dgm:cxn modelId="{C1970F88-5B5B-4A12-B0FE-27B68553C2AC}" type="presParOf" srcId="{8E45D7AB-927B-4300-AC3E-95FBBD46C340}" destId="{2D1AB52E-4DAE-48AB-B22C-A306F68730B7}" srcOrd="3" destOrd="0" presId="urn:microsoft.com/office/officeart/2011/layout/InterconnectedBlockProcess"/>
    <dgm:cxn modelId="{221B8630-03DC-41BE-B87A-12EBA37E205B}" type="presParOf" srcId="{2D1AB52E-4DAE-48AB-B22C-A306F68730B7}" destId="{BAAAAA0C-403D-4C2B-A979-916A81CA15BC}" srcOrd="0" destOrd="0" presId="urn:microsoft.com/office/officeart/2011/layout/InterconnectedBlockProcess"/>
    <dgm:cxn modelId="{E28CCFE1-1BCA-4886-99FC-7F9E8439D04B}" type="presParOf" srcId="{8E45D7AB-927B-4300-AC3E-95FBBD46C340}" destId="{19522A01-4E73-441D-A4A0-744CB2EA78AE}" srcOrd="4" destOrd="0" presId="urn:microsoft.com/office/officeart/2011/layout/InterconnectedBlockProcess"/>
    <dgm:cxn modelId="{D7272BE2-889D-4A8E-9474-E660B7731392}" type="presParOf" srcId="{8E45D7AB-927B-4300-AC3E-95FBBD46C340}" destId="{8DBB632C-FC1B-40DD-8F86-052F278AA99F}" srcOrd="5" destOrd="0" presId="urn:microsoft.com/office/officeart/2011/layout/InterconnectedBlockProcess"/>
    <dgm:cxn modelId="{71FAE9C1-8FB7-4F04-A459-11FD4EB326AF}" type="presParOf" srcId="{8E45D7AB-927B-4300-AC3E-95FBBD46C340}" destId="{477F40CF-4731-4CD3-A87C-86A72B52B873}" srcOrd="6" destOrd="0" presId="urn:microsoft.com/office/officeart/2011/layout/InterconnectedBlockProcess"/>
    <dgm:cxn modelId="{A3A650B3-03D2-4418-9364-BF72F4547E80}" type="presParOf" srcId="{477F40CF-4731-4CD3-A87C-86A72B52B873}" destId="{8A46904D-3DC0-4570-83F5-01C22743B368}" srcOrd="0" destOrd="0" presId="urn:microsoft.com/office/officeart/2011/layout/InterconnectedBlockProcess"/>
    <dgm:cxn modelId="{F6F73552-90A4-4845-80B8-00AB0B22B131}" type="presParOf" srcId="{8E45D7AB-927B-4300-AC3E-95FBBD46C340}" destId="{8850FAD1-13E6-48B0-93B2-80759FCFDEAE}" srcOrd="7" destOrd="0" presId="urn:microsoft.com/office/officeart/2011/layout/InterconnectedBlockProcess"/>
    <dgm:cxn modelId="{8A212262-090D-4F4C-810D-EA001D8372C6}" type="presParOf" srcId="{8E45D7AB-927B-4300-AC3E-95FBBD46C340}" destId="{EAE504D4-6EDD-429D-AFE0-36792CBEC546}" srcOrd="8" destOrd="0" presId="urn:microsoft.com/office/officeart/2011/layout/InterconnectedBlockProcess"/>
    <dgm:cxn modelId="{FE27F8B3-2CB3-48AC-8374-8140B20299C5}" type="presParOf" srcId="{8E45D7AB-927B-4300-AC3E-95FBBD46C340}" destId="{E0712679-FFFD-4AAB-BF65-D96130F995E9}" srcOrd="9" destOrd="0" presId="urn:microsoft.com/office/officeart/2011/layout/InterconnectedBlockProcess"/>
    <dgm:cxn modelId="{C52021B8-DD53-4684-A46D-381A023F892E}" type="presParOf" srcId="{E0712679-FFFD-4AAB-BF65-D96130F995E9}" destId="{2D18BC78-2345-42C2-87D2-01E5956C476F}" srcOrd="0" destOrd="0" presId="urn:microsoft.com/office/officeart/2011/layout/InterconnectedBlockProcess"/>
    <dgm:cxn modelId="{95D7A35D-22B2-402B-A34D-CFD0ACA88D6B}" type="presParOf" srcId="{8E45D7AB-927B-4300-AC3E-95FBBD46C340}" destId="{FB84CC6A-094E-46FB-A359-5A82AF135281}" srcOrd="10" destOrd="0" presId="urn:microsoft.com/office/officeart/2011/layout/InterconnectedBlockProcess"/>
    <dgm:cxn modelId="{85FA0FFC-FD15-44CD-AA26-91C14065F63A}" type="presParOf" srcId="{8E45D7AB-927B-4300-AC3E-95FBBD46C340}" destId="{D80AB8B2-FBCD-4AD3-8EBC-FDB2EB013272}" srcOrd="11" destOrd="0" presId="urn:microsoft.com/office/officeart/2011/layout/InterconnectedBlockProcess"/>
    <dgm:cxn modelId="{11BDE68B-73EB-4D70-AB35-B020A7481F06}" type="presParOf" srcId="{8E45D7AB-927B-4300-AC3E-95FBBD46C340}" destId="{7DD0B762-8FA7-429B-B5F7-4F0B78F71EF3}" srcOrd="12" destOrd="0" presId="urn:microsoft.com/office/officeart/2011/layout/InterconnectedBlockProcess"/>
    <dgm:cxn modelId="{6FFBA15A-94CB-457C-B96B-3FD3E60CA2A4}" type="presParOf" srcId="{7DD0B762-8FA7-429B-B5F7-4F0B78F71EF3}" destId="{25FC2898-C8DE-4064-8B84-6312E360E8D3}" srcOrd="0" destOrd="0" presId="urn:microsoft.com/office/officeart/2011/layout/InterconnectedBlockProcess"/>
    <dgm:cxn modelId="{85311C41-5B4A-41D7-83C4-E9305F2FD4C0}" type="presParOf" srcId="{8E45D7AB-927B-4300-AC3E-95FBBD46C340}" destId="{AF8EA746-1EB5-438D-B982-4DB5C01F358A}" srcOrd="13" destOrd="0" presId="urn:microsoft.com/office/officeart/2011/layout/InterconnectedBlockProcess"/>
    <dgm:cxn modelId="{E63672C5-3EF4-47EF-B555-E97915E1D58C}" type="presParOf" srcId="{8E45D7AB-927B-4300-AC3E-95FBBD46C340}" destId="{310C1F48-0DB5-4553-B85F-9278056EF465}" srcOrd="14" destOrd="0" presId="urn:microsoft.com/office/officeart/2011/layout/InterconnectedBlockProcess"/>
    <dgm:cxn modelId="{3E5B4A36-0A5A-42AA-A00F-F5662FB2A9C6}" type="presParOf" srcId="{8E45D7AB-927B-4300-AC3E-95FBBD46C340}" destId="{505B079F-1678-47FF-8C5F-20CAAEFD69CA}" srcOrd="15" destOrd="0" presId="urn:microsoft.com/office/officeart/2011/layout/InterconnectedBlockProcess"/>
    <dgm:cxn modelId="{652D4533-F07C-44D2-AE00-814C8864F9BC}" type="presParOf" srcId="{505B079F-1678-47FF-8C5F-20CAAEFD69CA}" destId="{910464D9-594E-45F2-BC97-B7F2423172BC}" srcOrd="0" destOrd="0" presId="urn:microsoft.com/office/officeart/2011/layout/InterconnectedBlockProcess"/>
    <dgm:cxn modelId="{1AA9A051-7B3A-4D64-88E6-DC0C5918BBF8}" type="presParOf" srcId="{8E45D7AB-927B-4300-AC3E-95FBBD46C340}" destId="{4FBA1339-5B32-4956-8A6A-E32970EADA69}" srcOrd="16" destOrd="0" presId="urn:microsoft.com/office/officeart/2011/layout/InterconnectedBlockProcess"/>
    <dgm:cxn modelId="{AD5BEF3F-CD44-440D-8642-AA2C8007474F}" type="presParOf" srcId="{8E45D7AB-927B-4300-AC3E-95FBBD46C340}" destId="{72733D80-F69D-4529-980E-BF3A2BBF1D00}" srcOrd="17" destOrd="0" presId="urn:microsoft.com/office/officeart/2011/layout/Interconnected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C06B45-E566-44D0-A657-696F183F59E2}">
      <dsp:nvSpPr>
        <dsp:cNvPr id="0" name=""/>
        <dsp:cNvSpPr/>
      </dsp:nvSpPr>
      <dsp:spPr>
        <a:xfrm>
          <a:off x="8801041" y="2976959"/>
          <a:ext cx="1552096" cy="1060524"/>
        </a:xfrm>
        <a:prstGeom prst="wedgeRectCallout">
          <a:avLst>
            <a:gd name="adj1" fmla="val 0"/>
            <a:gd name="adj2" fmla="val 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9155BA5-1835-4B3D-9F09-28A0F199E0E1}">
      <dsp:nvSpPr>
        <dsp:cNvPr id="0" name=""/>
        <dsp:cNvSpPr/>
      </dsp:nvSpPr>
      <dsp:spPr>
        <a:xfrm>
          <a:off x="8736344" y="1963716"/>
          <a:ext cx="1723049" cy="2345787"/>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kern="1200" dirty="0"/>
            <a:t>Multi-Turn Conversational Task Completion</a:t>
          </a:r>
        </a:p>
      </dsp:txBody>
      <dsp:txXfrm>
        <a:off x="8736344" y="1963716"/>
        <a:ext cx="1723049" cy="2345787"/>
      </dsp:txXfrm>
    </dsp:sp>
    <dsp:sp modelId="{BAAAAA0C-403D-4C2B-A979-916A81CA15BC}">
      <dsp:nvSpPr>
        <dsp:cNvPr id="0" name=""/>
        <dsp:cNvSpPr/>
      </dsp:nvSpPr>
      <dsp:spPr>
        <a:xfrm>
          <a:off x="7273752" y="2413834"/>
          <a:ext cx="1552096" cy="1091174"/>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DBB632C-FC1B-40DD-8F86-052F278AA99F}">
      <dsp:nvSpPr>
        <dsp:cNvPr id="0" name=""/>
        <dsp:cNvSpPr/>
      </dsp:nvSpPr>
      <dsp:spPr>
        <a:xfrm>
          <a:off x="7279018" y="2106935"/>
          <a:ext cx="1552096" cy="2082333"/>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kern="1200" dirty="0"/>
            <a:t>Multi-Turn Process Guidance</a:t>
          </a:r>
        </a:p>
      </dsp:txBody>
      <dsp:txXfrm>
        <a:off x="7279018" y="2106935"/>
        <a:ext cx="1552096" cy="2082333"/>
      </dsp:txXfrm>
    </dsp:sp>
    <dsp:sp modelId="{8A46904D-3DC0-4570-83F5-01C22743B368}">
      <dsp:nvSpPr>
        <dsp:cNvPr id="0" name=""/>
        <dsp:cNvSpPr/>
      </dsp:nvSpPr>
      <dsp:spPr>
        <a:xfrm>
          <a:off x="5706141" y="2288485"/>
          <a:ext cx="1552096" cy="1268884"/>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AE504D4-6EDD-429D-AFE0-36792CBEC546}">
      <dsp:nvSpPr>
        <dsp:cNvPr id="0" name=""/>
        <dsp:cNvSpPr/>
      </dsp:nvSpPr>
      <dsp:spPr>
        <a:xfrm>
          <a:off x="5721179" y="2238400"/>
          <a:ext cx="1552096" cy="1816418"/>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kern="1200" dirty="0"/>
            <a:t>Contextual Guided Assistance</a:t>
          </a:r>
        </a:p>
      </dsp:txBody>
      <dsp:txXfrm>
        <a:off x="5721179" y="2238400"/>
        <a:ext cx="1552096" cy="1816418"/>
      </dsp:txXfrm>
    </dsp:sp>
    <dsp:sp modelId="{2D18BC78-2345-42C2-87D2-01E5956C476F}">
      <dsp:nvSpPr>
        <dsp:cNvPr id="0" name=""/>
        <dsp:cNvSpPr/>
      </dsp:nvSpPr>
      <dsp:spPr>
        <a:xfrm>
          <a:off x="4154045" y="2436594"/>
          <a:ext cx="1552096" cy="1066128"/>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80AB8B2-FBCD-4AD3-8EBC-FDB2EB013272}">
      <dsp:nvSpPr>
        <dsp:cNvPr id="0" name=""/>
        <dsp:cNvSpPr/>
      </dsp:nvSpPr>
      <dsp:spPr>
        <a:xfrm>
          <a:off x="4156668" y="2386521"/>
          <a:ext cx="1552096" cy="1513117"/>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kern="1200" dirty="0"/>
            <a:t>One-Turn Intelligent Response</a:t>
          </a:r>
        </a:p>
      </dsp:txBody>
      <dsp:txXfrm>
        <a:off x="4156668" y="2386521"/>
        <a:ext cx="1552096" cy="1513117"/>
      </dsp:txXfrm>
    </dsp:sp>
    <dsp:sp modelId="{25FC2898-C8DE-4064-8B84-6312E360E8D3}">
      <dsp:nvSpPr>
        <dsp:cNvPr id="0" name=""/>
        <dsp:cNvSpPr/>
      </dsp:nvSpPr>
      <dsp:spPr>
        <a:xfrm>
          <a:off x="2611244" y="2564510"/>
          <a:ext cx="1552096" cy="957652"/>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10C1F48-0DB5-4553-B85F-9278056EF465}">
      <dsp:nvSpPr>
        <dsp:cNvPr id="0" name=""/>
        <dsp:cNvSpPr/>
      </dsp:nvSpPr>
      <dsp:spPr>
        <a:xfrm>
          <a:off x="2616987" y="2534332"/>
          <a:ext cx="1552096" cy="1172128"/>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kern="1200" dirty="0"/>
            <a:t>Intelligent Notification</a:t>
          </a:r>
        </a:p>
      </dsp:txBody>
      <dsp:txXfrm>
        <a:off x="2616987" y="2534332"/>
        <a:ext cx="1552096" cy="1172128"/>
      </dsp:txXfrm>
    </dsp:sp>
    <dsp:sp modelId="{910464D9-594E-45F2-BC97-B7F2423172BC}">
      <dsp:nvSpPr>
        <dsp:cNvPr id="0" name=""/>
        <dsp:cNvSpPr/>
      </dsp:nvSpPr>
      <dsp:spPr>
        <a:xfrm>
          <a:off x="1053405" y="2640502"/>
          <a:ext cx="1552096" cy="766358"/>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733D80-F69D-4529-980E-BF3A2BBF1D00}">
      <dsp:nvSpPr>
        <dsp:cNvPr id="0" name=""/>
        <dsp:cNvSpPr/>
      </dsp:nvSpPr>
      <dsp:spPr>
        <a:xfrm>
          <a:off x="1053421" y="2651924"/>
          <a:ext cx="1552096" cy="984474"/>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b="0" i="0" kern="1200" dirty="0"/>
            <a:t>One-Turn FAQ</a:t>
          </a:r>
          <a:endParaRPr lang="en-US" sz="1800" b="0" kern="1200" dirty="0"/>
        </a:p>
      </dsp:txBody>
      <dsp:txXfrm>
        <a:off x="1053421" y="2651924"/>
        <a:ext cx="1552096" cy="9844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A9D418-1C27-4F29-9204-B7AD1DE7112E}">
      <dsp:nvSpPr>
        <dsp:cNvPr id="0" name=""/>
        <dsp:cNvSpPr/>
      </dsp:nvSpPr>
      <dsp:spPr>
        <a:xfrm>
          <a:off x="4643392" y="1224567"/>
          <a:ext cx="4710034" cy="2762565"/>
        </a:xfrm>
        <a:prstGeom prst="rightArrow">
          <a:avLst>
            <a:gd name="adj1" fmla="val 75000"/>
            <a:gd name="adj2" fmla="val 50000"/>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A585D83-9D6C-4102-BB8A-237661A4AB19}">
      <dsp:nvSpPr>
        <dsp:cNvPr id="0" name=""/>
        <dsp:cNvSpPr/>
      </dsp:nvSpPr>
      <dsp:spPr>
        <a:xfrm>
          <a:off x="2048088" y="1088880"/>
          <a:ext cx="2595304" cy="3033939"/>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123825" rIns="247650" bIns="123825" numCol="1" spcCol="1270" anchor="ctr" anchorCtr="0">
          <a:noAutofit/>
        </a:bodyPr>
        <a:lstStyle/>
        <a:p>
          <a:pPr marL="0" lvl="0" indent="0" algn="ctr" defTabSz="2889250">
            <a:lnSpc>
              <a:spcPct val="90000"/>
            </a:lnSpc>
            <a:spcBef>
              <a:spcPct val="0"/>
            </a:spcBef>
            <a:spcAft>
              <a:spcPct val="35000"/>
            </a:spcAft>
            <a:buNone/>
          </a:pPr>
          <a:endParaRPr lang="en-US" sz="6500" kern="1200" dirty="0"/>
        </a:p>
      </dsp:txBody>
      <dsp:txXfrm>
        <a:off x="2174780" y="1215572"/>
        <a:ext cx="2341920" cy="278055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A71B95-C22B-4844-B5CC-DF951EB93DE9}">
      <dsp:nvSpPr>
        <dsp:cNvPr id="0" name=""/>
        <dsp:cNvSpPr/>
      </dsp:nvSpPr>
      <dsp:spPr>
        <a:xfrm>
          <a:off x="182879" y="453813"/>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Pre-built Domain</a:t>
          </a:r>
        </a:p>
      </dsp:txBody>
      <dsp:txXfrm>
        <a:off x="812799" y="985762"/>
        <a:ext cx="2600960" cy="3447142"/>
      </dsp:txXfrm>
    </dsp:sp>
    <dsp:sp modelId="{4BBFECEF-E1EE-4610-8C41-C7611A6182BC}">
      <dsp:nvSpPr>
        <dsp:cNvPr id="0" name=""/>
        <dsp:cNvSpPr/>
      </dsp:nvSpPr>
      <dsp:spPr>
        <a:xfrm>
          <a:off x="3021139" y="459226"/>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Custom Domain</a:t>
          </a:r>
        </a:p>
      </dsp:txBody>
      <dsp:txXfrm>
        <a:off x="4301299" y="991175"/>
        <a:ext cx="2600960" cy="344714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E098F0-0C92-4A07-8519-9A3A6F39CD39}">
      <dsp:nvSpPr>
        <dsp:cNvPr id="0" name=""/>
        <dsp:cNvSpPr/>
      </dsp:nvSpPr>
      <dsp:spPr>
        <a:xfrm>
          <a:off x="294690" y="122489"/>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Simple</a:t>
          </a:r>
        </a:p>
      </dsp:txBody>
      <dsp:txXfrm>
        <a:off x="294690" y="122489"/>
        <a:ext cx="1489760" cy="223464"/>
      </dsp:txXfrm>
    </dsp:sp>
    <dsp:sp modelId="{8DDD6FE9-16DB-472C-85A4-FF3B5836D464}">
      <dsp:nvSpPr>
        <dsp:cNvPr id="0" name=""/>
        <dsp:cNvSpPr/>
      </dsp:nvSpPr>
      <dsp:spPr>
        <a:xfrm>
          <a:off x="952733" y="630685"/>
          <a:ext cx="4132745" cy="148976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C49AD79-926A-4777-8B15-864393591039}">
      <dsp:nvSpPr>
        <dsp:cNvPr id="0" name=""/>
        <dsp:cNvSpPr/>
      </dsp:nvSpPr>
      <dsp:spPr>
        <a:xfrm>
          <a:off x="5609805" y="12862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List</a:t>
          </a:r>
        </a:p>
      </dsp:txBody>
      <dsp:txXfrm>
        <a:off x="5609805" y="128628"/>
        <a:ext cx="1489760" cy="223464"/>
      </dsp:txXfrm>
    </dsp:sp>
    <dsp:sp modelId="{841CC812-A88A-49E5-AF2C-4D0AF708E6C6}">
      <dsp:nvSpPr>
        <dsp:cNvPr id="0" name=""/>
        <dsp:cNvSpPr/>
      </dsp:nvSpPr>
      <dsp:spPr>
        <a:xfrm>
          <a:off x="6253731" y="476092"/>
          <a:ext cx="4562407" cy="148976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258386-A0B5-4F82-800D-52EB84E06F24}">
      <dsp:nvSpPr>
        <dsp:cNvPr id="0" name=""/>
        <dsp:cNvSpPr/>
      </dsp:nvSpPr>
      <dsp:spPr>
        <a:xfrm>
          <a:off x="43666" y="281409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Hierarchical</a:t>
          </a:r>
        </a:p>
      </dsp:txBody>
      <dsp:txXfrm>
        <a:off x="43666" y="2814098"/>
        <a:ext cx="1489760" cy="223464"/>
      </dsp:txXfrm>
    </dsp:sp>
    <dsp:sp modelId="{679289E0-1A98-4A73-9831-4BA9DB3B8044}">
      <dsp:nvSpPr>
        <dsp:cNvPr id="0" name=""/>
        <dsp:cNvSpPr/>
      </dsp:nvSpPr>
      <dsp:spPr>
        <a:xfrm>
          <a:off x="2951" y="3413708"/>
          <a:ext cx="5916138" cy="148976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C267363-183D-41C9-AF41-7EE91DAAF0ED}">
      <dsp:nvSpPr>
        <dsp:cNvPr id="0" name=""/>
        <dsp:cNvSpPr/>
      </dsp:nvSpPr>
      <dsp:spPr>
        <a:xfrm>
          <a:off x="6121016" y="2832896"/>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Composite</a:t>
          </a:r>
        </a:p>
      </dsp:txBody>
      <dsp:txXfrm>
        <a:off x="6121016" y="2832896"/>
        <a:ext cx="1489760" cy="223464"/>
      </dsp:txXfrm>
    </dsp:sp>
    <dsp:sp modelId="{6BCF3404-45BA-4F6A-B90C-5054AF397BEA}">
      <dsp:nvSpPr>
        <dsp:cNvPr id="0" name=""/>
        <dsp:cNvSpPr/>
      </dsp:nvSpPr>
      <dsp:spPr>
        <a:xfrm>
          <a:off x="6061105" y="3413708"/>
          <a:ext cx="5911326" cy="1489760"/>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C06B45-E566-44D0-A657-696F183F59E2}">
      <dsp:nvSpPr>
        <dsp:cNvPr id="0" name=""/>
        <dsp:cNvSpPr/>
      </dsp:nvSpPr>
      <dsp:spPr>
        <a:xfrm>
          <a:off x="8826026" y="2976959"/>
          <a:ext cx="1552096" cy="1060524"/>
        </a:xfrm>
        <a:prstGeom prst="wedgeRectCallout">
          <a:avLst>
            <a:gd name="adj1" fmla="val 0"/>
            <a:gd name="adj2" fmla="val 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9155BA5-1835-4B3D-9F09-28A0F199E0E1}">
      <dsp:nvSpPr>
        <dsp:cNvPr id="0" name=""/>
        <dsp:cNvSpPr/>
      </dsp:nvSpPr>
      <dsp:spPr>
        <a:xfrm>
          <a:off x="8811298" y="1963716"/>
          <a:ext cx="1623111" cy="2345787"/>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kern="1200" dirty="0"/>
            <a:t>Multi-Turn Conversational Task Completion</a:t>
          </a:r>
        </a:p>
      </dsp:txBody>
      <dsp:txXfrm>
        <a:off x="8811298" y="1963716"/>
        <a:ext cx="1623111" cy="2345787"/>
      </dsp:txXfrm>
    </dsp:sp>
    <dsp:sp modelId="{BAAAAA0C-403D-4C2B-A979-916A81CA15BC}">
      <dsp:nvSpPr>
        <dsp:cNvPr id="0" name=""/>
        <dsp:cNvSpPr/>
      </dsp:nvSpPr>
      <dsp:spPr>
        <a:xfrm>
          <a:off x="7298737" y="2413834"/>
          <a:ext cx="1552096" cy="1091174"/>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DBB632C-FC1B-40DD-8F86-052F278AA99F}">
      <dsp:nvSpPr>
        <dsp:cNvPr id="0" name=""/>
        <dsp:cNvSpPr/>
      </dsp:nvSpPr>
      <dsp:spPr>
        <a:xfrm>
          <a:off x="7304003" y="2106935"/>
          <a:ext cx="1552096" cy="2082333"/>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kern="1200" dirty="0"/>
            <a:t>Multi-Turn Process Guidance</a:t>
          </a:r>
        </a:p>
      </dsp:txBody>
      <dsp:txXfrm>
        <a:off x="7304003" y="2106935"/>
        <a:ext cx="1552096" cy="2082333"/>
      </dsp:txXfrm>
    </dsp:sp>
    <dsp:sp modelId="{8A46904D-3DC0-4570-83F5-01C22743B368}">
      <dsp:nvSpPr>
        <dsp:cNvPr id="0" name=""/>
        <dsp:cNvSpPr/>
      </dsp:nvSpPr>
      <dsp:spPr>
        <a:xfrm>
          <a:off x="5731126" y="2288485"/>
          <a:ext cx="1552096" cy="1268884"/>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AE504D4-6EDD-429D-AFE0-36792CBEC546}">
      <dsp:nvSpPr>
        <dsp:cNvPr id="0" name=""/>
        <dsp:cNvSpPr/>
      </dsp:nvSpPr>
      <dsp:spPr>
        <a:xfrm>
          <a:off x="5746164" y="2238400"/>
          <a:ext cx="1552096" cy="1816418"/>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kern="1200" dirty="0"/>
            <a:t>Contextual Guided Assistance</a:t>
          </a:r>
        </a:p>
      </dsp:txBody>
      <dsp:txXfrm>
        <a:off x="5746164" y="2238400"/>
        <a:ext cx="1552096" cy="1816418"/>
      </dsp:txXfrm>
    </dsp:sp>
    <dsp:sp modelId="{2D18BC78-2345-42C2-87D2-01E5956C476F}">
      <dsp:nvSpPr>
        <dsp:cNvPr id="0" name=""/>
        <dsp:cNvSpPr/>
      </dsp:nvSpPr>
      <dsp:spPr>
        <a:xfrm>
          <a:off x="4179030" y="2436594"/>
          <a:ext cx="1552096" cy="1066128"/>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80AB8B2-FBCD-4AD3-8EBC-FDB2EB013272}">
      <dsp:nvSpPr>
        <dsp:cNvPr id="0" name=""/>
        <dsp:cNvSpPr/>
      </dsp:nvSpPr>
      <dsp:spPr>
        <a:xfrm>
          <a:off x="4181653" y="2386521"/>
          <a:ext cx="1552096" cy="1513117"/>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kern="1200" dirty="0"/>
            <a:t>One-Turn Intelligent Response</a:t>
          </a:r>
        </a:p>
      </dsp:txBody>
      <dsp:txXfrm>
        <a:off x="4181653" y="2386521"/>
        <a:ext cx="1552096" cy="1513117"/>
      </dsp:txXfrm>
    </dsp:sp>
    <dsp:sp modelId="{25FC2898-C8DE-4064-8B84-6312E360E8D3}">
      <dsp:nvSpPr>
        <dsp:cNvPr id="0" name=""/>
        <dsp:cNvSpPr/>
      </dsp:nvSpPr>
      <dsp:spPr>
        <a:xfrm>
          <a:off x="2636229" y="2564510"/>
          <a:ext cx="1552096" cy="957652"/>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10C1F48-0DB5-4553-B85F-9278056EF465}">
      <dsp:nvSpPr>
        <dsp:cNvPr id="0" name=""/>
        <dsp:cNvSpPr/>
      </dsp:nvSpPr>
      <dsp:spPr>
        <a:xfrm>
          <a:off x="2641972" y="2534332"/>
          <a:ext cx="1552096" cy="1172128"/>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kern="1200" dirty="0"/>
            <a:t>Intelligent Notification</a:t>
          </a:r>
        </a:p>
      </dsp:txBody>
      <dsp:txXfrm>
        <a:off x="2641972" y="2534332"/>
        <a:ext cx="1552096" cy="1172128"/>
      </dsp:txXfrm>
    </dsp:sp>
    <dsp:sp modelId="{910464D9-594E-45F2-BC97-B7F2423172BC}">
      <dsp:nvSpPr>
        <dsp:cNvPr id="0" name=""/>
        <dsp:cNvSpPr/>
      </dsp:nvSpPr>
      <dsp:spPr>
        <a:xfrm>
          <a:off x="1078390" y="2640502"/>
          <a:ext cx="1552096" cy="766358"/>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733D80-F69D-4529-980E-BF3A2BBF1D00}">
      <dsp:nvSpPr>
        <dsp:cNvPr id="0" name=""/>
        <dsp:cNvSpPr/>
      </dsp:nvSpPr>
      <dsp:spPr>
        <a:xfrm>
          <a:off x="1078406" y="2651924"/>
          <a:ext cx="1552096" cy="984474"/>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800100">
            <a:lnSpc>
              <a:spcPct val="90000"/>
            </a:lnSpc>
            <a:spcBef>
              <a:spcPct val="0"/>
            </a:spcBef>
            <a:spcAft>
              <a:spcPct val="35000"/>
            </a:spcAft>
            <a:buNone/>
          </a:pPr>
          <a:r>
            <a:rPr lang="en-US" sz="1800" b="0" i="0" kern="1200" dirty="0"/>
            <a:t>One-Turn FAQ</a:t>
          </a:r>
          <a:endParaRPr lang="en-US" sz="1800" b="0" kern="1200" dirty="0"/>
        </a:p>
      </dsp:txBody>
      <dsp:txXfrm>
        <a:off x="1078406" y="2651924"/>
        <a:ext cx="1552096" cy="984474"/>
      </dsp:txXfrm>
    </dsp:sp>
  </dsp:spTree>
</dsp:drawing>
</file>

<file path=ppt/diagrams/layout1.xml><?xml version="1.0" encoding="utf-8"?>
<dgm:layoutDef xmlns:dgm="http://schemas.openxmlformats.org/drawingml/2006/diagram" xmlns:a="http://schemas.openxmlformats.org/drawingml/2006/main" uniqueId="urn:microsoft.com/office/officeart/2011/layout/InterconnectedBlockProcess">
  <dgm:title val="Interconnected Block Process"/>
  <dgm:desc val="Use to show sequential steps in a process. Works best with small amounts of Level 1 text and medium amounts of Level 2 text."/>
  <dgm:catLst>
    <dgm:cat type="process" pri="5500"/>
    <dgm:cat type="officeonline" pri="3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 modelId="70" srcId="0" destId="40" srcOrd="2" destOrd="0"/>
        <dgm:cxn modelId="42" srcId="40" destId="41" srcOrd="0" destOrd="0"/>
      </dgm:cxnLst>
      <dgm:bg/>
      <dgm:whole/>
    </dgm:dataModel>
  </dgm:clrData>
  <dgm:layoutNode name="Name0">
    <dgm:varLst>
      <dgm:chMax val="7"/>
      <dgm:chPref val="5"/>
      <dgm:dir/>
      <dgm:animOne val="branch"/>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127"/>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5"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Accent1" refType="w" fact="0"/>
              <dgm:constr type="t" for="ch" forName="ChildAccent1" refType="h" fact="0.1613"/>
              <dgm:constr type="w" for="ch" forName="ChildAccent1" refType="w" fact="0.5"/>
              <dgm:constr type="h" for="ch" forName="ChildAccent1" refType="h" fact="0.7742"/>
              <dgm:constr type="l" for="ch" forName="Child1" refType="w" fact="0.0635"/>
              <dgm:constr type="t" for="ch" forName="Child1" refType="h" fact="0.1613"/>
              <dgm:constr type="w" for="ch" forName="Child1" refType="w" fact="0.4365"/>
              <dgm:constr type="h" for="ch" forName="Child1" refType="h" fact="0.7742"/>
              <dgm:constr type="l" for="ch" forName="Parent1" refType="w" fact="0"/>
              <dgm:constr type="t" for="ch" forName="Parent1" refType="h" fact="0.0323"/>
              <dgm:constr type="w" for="ch" forName="Parent1" refType="w" fact="0.5"/>
              <dgm:constr type="h" for="ch" forName="Parent1" refType="h" fact="0.129"/>
              <dgm:constr type="l" for="ch" forName="ChildAccent2" refType="w" fact="0.5"/>
              <dgm:constr type="t" for="ch" forName="ChildAccent2" refType="h" fact="0.1613"/>
              <dgm:constr type="w" for="ch" forName="ChildAccent2" refType="w" fact="0.5"/>
              <dgm:constr type="h" for="ch" forName="ChildAccent2" refType="h" fact="0.8387"/>
              <dgm:constr type="l" for="ch" forName="Child2" refType="w" fact="0.5635"/>
              <dgm:constr type="t" for="ch" forName="Child2" refType="h" fact="0.1613"/>
              <dgm:constr type="w" for="ch" forName="Child2" refType="w" fact="0.4365"/>
              <dgm:constr type="h" for="ch" forName="Child2" refType="h" fact="0.8387"/>
              <dgm:constr type="l" for="ch" forName="Parent2" refType="w" fact="0.5"/>
              <dgm:constr type="t" for="ch" forName="Parent2" refType="h" fact="0"/>
              <dgm:constr type="w" for="ch" forName="Parent2" refType="w" fact="0.5"/>
              <dgm:constr type="h" for="ch" forName="Parent2" refType="h" fact="0.1613"/>
            </dgm:constrLst>
          </dgm:if>
          <dgm:if name="Name6"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Accent1" refType="w" fact="0"/>
              <dgm:constr type="t" for="ch" forName="ChildAccent1" refType="h" fact="0.1757"/>
              <dgm:constr type="w" for="ch" forName="ChildAccent1" refType="w" fact="0.3333"/>
              <dgm:constr type="h" for="ch" forName="ChildAccent1" refType="h" fact="0.7066"/>
              <dgm:constr type="l" for="ch" forName="Child1" refType="w" fact="0.0423"/>
              <dgm:constr type="t" for="ch" forName="Child1" refType="h" fact="0.1757"/>
              <dgm:constr type="w" for="ch" forName="Child1" refType="w" fact="0.291"/>
              <dgm:constr type="h" for="ch" forName="Child1" refType="h" fact="0.7066"/>
              <dgm:constr type="l" for="ch" forName="Parent1" refType="w" fact="0"/>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Child2" refType="w" fact="0.3756"/>
              <dgm:constr type="t" for="ch" forName="Child2" refType="h" fact="0.1757"/>
              <dgm:constr type="w" for="ch" forName="Child2" refType="w" fact="0.291"/>
              <dgm:constr type="h" for="ch" forName="Child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6667"/>
              <dgm:constr type="t" for="ch" forName="ChildAccent3" refType="h" fact="0.1757"/>
              <dgm:constr type="w" for="ch" forName="ChildAccent3" refType="w" fact="0.3333"/>
              <dgm:constr type="h" for="ch" forName="ChildAccent3" refType="h" fact="0.8243"/>
              <dgm:constr type="l" for="ch" forName="Child3" refType="w" fact="0.709"/>
              <dgm:constr type="t" for="ch" forName="Child3" refType="h" fact="0.1757"/>
              <dgm:constr type="w" for="ch" forName="Child3" refType="w" fact="0.291"/>
              <dgm:constr type="h" for="ch" forName="Child3" refType="h" fact="0.8243"/>
              <dgm:constr type="l" for="ch" forName="Parent3" refType="w" fact="0.6667"/>
              <dgm:constr type="t" for="ch" forName="Parent3" refType="h" fact="0"/>
              <dgm:constr type="w" for="ch" forName="Parent3" refType="w" fact="0.3333"/>
              <dgm:constr type="h" for="ch" forName="Parent3" refType="h" fact="0.176"/>
            </dgm:constrLst>
          </dgm:if>
          <dgm:if name="Name7"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Accent1" refType="w" fact="0"/>
              <dgm:constr type="t" for="ch" forName="ChildAccent1" refType="h" fact="0.1892"/>
              <dgm:constr type="w" for="ch" forName="ChildAccent1" refType="w" fact="0.25"/>
              <dgm:constr type="h" for="ch" forName="ChildAccent1" refType="h" fact="0.6486"/>
              <dgm:constr type="l" for="ch" forName="Child1" refType="w" fact="0.0317"/>
              <dgm:constr type="t" for="ch" forName="Child1" refType="h" fact="0.1892"/>
              <dgm:constr type="w" for="ch" forName="Child1" refType="w" fact="0.2183"/>
              <dgm:constr type="h" for="ch" forName="Child1" refType="h" fact="0.6486"/>
              <dgm:constr type="l" for="ch" forName="Parent1" refType="w" fact="0"/>
              <dgm:constr type="t" for="ch" forName="Parent1" refType="h" fact="0.0811"/>
              <dgm:constr type="w" for="ch" forName="Parent1" refType="w" fact="0.25"/>
              <dgm:constr type="h" for="ch" forName="Parent1" refType="h" fact="0.1081"/>
              <dgm:constr type="l" for="ch" forName="ChildAccent2" refType="w" fact="0.25"/>
              <dgm:constr type="t" for="ch" forName="ChildAccent2" refType="h" fact="0.1892"/>
              <dgm:constr type="w" for="ch" forName="ChildAccent2" refType="w" fact="0.25"/>
              <dgm:constr type="h" for="ch" forName="ChildAccent2" refType="h" fact="0.7027"/>
              <dgm:constr type="l" for="ch" forName="Child2" refType="w" fact="0.2817"/>
              <dgm:constr type="t" for="ch" forName="Child2" refType="h" fact="0.1892"/>
              <dgm:constr type="w" for="ch" forName="Child2" refType="w" fact="0.2183"/>
              <dgm:constr type="h" for="ch" forName="Child2" refType="h" fact="0.7027"/>
              <dgm:constr type="l" for="ch" forName="Parent2" refType="w" fact="0.25"/>
              <dgm:constr type="t" for="ch" forName="Parent2" refType="h" fact="0.0541"/>
              <dgm:constr type="w" for="ch" forName="Parent2" refType="w" fact="0.25"/>
              <dgm:constr type="h" for="ch" forName="Parent2" refType="h" fact="0.1351"/>
              <dgm:constr type="l" for="ch" forName="ChildAccent3" refType="w" fact="0.5"/>
              <dgm:constr type="t" for="ch" forName="ChildAccent3" refType="h" fact="0.1892"/>
              <dgm:constr type="w" for="ch" forName="ChildAccent3" refType="w" fact="0.25"/>
              <dgm:constr type="h" for="ch" forName="ChildAccent3" refType="h" fact="0.7568"/>
              <dgm:constr type="l" for="ch" forName="Child3" refType="w" fact="0.5317"/>
              <dgm:constr type="t" for="ch" forName="Child3" refType="h" fact="0.1892"/>
              <dgm:constr type="w" for="ch" forName="Child3" refType="w" fact="0.2183"/>
              <dgm:constr type="h" for="ch" forName="Child3" refType="h" fact="0.7568"/>
              <dgm:constr type="l" for="ch" forName="Parent3" refType="w" fact="0.5"/>
              <dgm:constr type="t" for="ch" forName="Parent3" refType="h" fact="0.0275"/>
              <dgm:constr type="w" for="ch" forName="Parent3" refType="w" fact="0.25"/>
              <dgm:constr type="h" for="ch" forName="Parent3" refType="h" fact="0.1622"/>
              <dgm:constr type="l" for="ch" forName="ChildAccent4" refType="w" fact="0.75"/>
              <dgm:constr type="t" for="ch" forName="ChildAccent4" refType="h" fact="0.1892"/>
              <dgm:constr type="w" for="ch" forName="ChildAccent4" refType="w" fact="0.25"/>
              <dgm:constr type="h" for="ch" forName="ChildAccent4" refType="h" fact="0.8108"/>
              <dgm:constr type="l" for="ch" forName="Child4" refType="w" fact="0.7817"/>
              <dgm:constr type="t" for="ch" forName="Child4" refType="h" fact="0.1892"/>
              <dgm:constr type="w" for="ch" forName="Child4" refType="w" fact="0.2183"/>
              <dgm:constr type="h" for="ch" forName="Child4" refType="h" fact="0.8108"/>
              <dgm:constr type="l" for="ch" forName="Parent4" refType="w" fact="0.75"/>
              <dgm:constr type="t" for="ch" forName="Parent4" refType="h" fact="0"/>
              <dgm:constr type="w" for="ch" forName="Parent4" refType="w" fact="0.25"/>
              <dgm:constr type="h" for="ch" forName="Parent4" refType="h" fact="0.1892"/>
            </dgm:constrLst>
          </dgm:if>
          <dgm:if name="Name8"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Accent1" refType="w" fact="0"/>
              <dgm:constr type="t" for="ch" forName="ChildAccent1" refType="h" fact="0.2"/>
              <dgm:constr type="w" for="ch" forName="ChildAccent1" refType="w" fact="0.2001"/>
              <dgm:constr type="h" for="ch" forName="ChildAccent1" refType="h" fact="0.6"/>
              <dgm:constr type="l" for="ch" forName="Child1" refType="w" fact="0.0254"/>
              <dgm:constr type="t" for="ch" forName="Child1" refType="h" fact="0.2"/>
              <dgm:constr type="w" for="ch" forName="Child1" refType="w" fact="0.1747"/>
              <dgm:constr type="h" for="ch" forName="Child1" refType="h" fact="0.6"/>
              <dgm:constr type="l" for="ch" forName="Parent1" refType="w" fact="0"/>
              <dgm:constr type="t" for="ch" forName="Parent1" refType="h" fact="0.1"/>
              <dgm:constr type="w" for="ch" forName="Parent1" refType="w" fact="0.2001"/>
              <dgm:constr type="h" for="ch" forName="Parent1" refType="h" fact="0.1"/>
              <dgm:constr type="l" for="ch" forName="ChildAccent2" refType="w" fact="0.2001"/>
              <dgm:constr type="t" for="ch" forName="ChildAccent2" refType="h" fact="0.2"/>
              <dgm:constr type="w" for="ch" forName="ChildAccent2" refType="w" fact="0.2001"/>
              <dgm:constr type="h" for="ch" forName="ChildAccent2" refType="h" fact="0.65"/>
              <dgm:constr type="l" for="ch" forName="Child2" refType="w" fact="0.2255"/>
              <dgm:constr type="t" for="ch" forName="Child2" refType="h" fact="0.2"/>
              <dgm:constr type="w" for="ch" forName="Child2" refType="w" fact="0.1747"/>
              <dgm:constr type="h" for="ch" forName="Child2" refType="h" fact="0.65"/>
              <dgm:constr type="l" for="ch" forName="Parent2" refType="w" fact="0.2001"/>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Child3" refType="w" fact="0.4256"/>
              <dgm:constr type="t" for="ch" forName="Child3" refType="h" fact="0.2"/>
              <dgm:constr type="w" for="ch" forName="Child3" refType="w" fact="0.1747"/>
              <dgm:constr type="h" for="ch" forName="Child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6003"/>
              <dgm:constr type="t" for="ch" forName="ChildAccent4" refType="h" fact="0.2"/>
              <dgm:constr type="w" for="ch" forName="ChildAccent4" refType="w" fact="0.2001"/>
              <dgm:constr type="h" for="ch" forName="ChildAccent4" refType="h" fact="0.75"/>
              <dgm:constr type="l" for="ch" forName="Child4" refType="w" fact="0.6257"/>
              <dgm:constr type="t" for="ch" forName="Child4" refType="h" fact="0.2"/>
              <dgm:constr type="w" for="ch" forName="Child4" refType="w" fact="0.1747"/>
              <dgm:constr type="h" for="ch" forName="Child4" refType="h" fact="0.75"/>
              <dgm:constr type="l" for="ch" forName="Parent4" refType="w" fact="0.6003"/>
              <dgm:constr type="t" for="ch" forName="Parent4" refType="h" fact="0.025"/>
              <dgm:constr type="w" for="ch" forName="Parent4" refType="w" fact="0.2001"/>
              <dgm:constr type="h" for="ch" forName="Parent4" refType="h" fact="0.175"/>
              <dgm:constr type="l" for="ch" forName="ChildAccent5" refType="w" fact="0.7999"/>
              <dgm:constr type="t" for="ch" forName="ChildAccent5" refType="h" fact="0.2"/>
              <dgm:constr type="w" for="ch" forName="ChildAccent5" refType="w" fact="0.2001"/>
              <dgm:constr type="h" for="ch" forName="ChildAccent5" refType="h" fact="0.8"/>
              <dgm:constr type="l" for="ch" forName="Child5" refType="w" fact="0.8253"/>
              <dgm:constr type="t" for="ch" forName="Child5" refType="h" fact="0.2"/>
              <dgm:constr type="w" for="ch" forName="Child5" refType="w" fact="0.1747"/>
              <dgm:constr type="h" for="ch" forName="Child5" refType="h" fact="0.8"/>
              <dgm:constr type="l" for="ch" forName="Parent5" refType="w" fact="0.7999"/>
              <dgm:constr type="t" for="ch" forName="Parent5" refType="h" fact="0"/>
              <dgm:constr type="w" for="ch" forName="Parent5" refType="w" fact="0.2001"/>
              <dgm:constr type="h" for="ch" forName="Parent5" refType="h" fact="0.2"/>
            </dgm:constrLst>
          </dgm:if>
          <dgm:if name="Name9"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Accent1" refType="w" fact="0"/>
              <dgm:constr type="t" for="ch" forName="ChildAccent1" refType="h" fact="0.2087"/>
              <dgm:constr type="w" for="ch" forName="ChildAccent1" refType="w" fact="0.167"/>
              <dgm:constr type="h" for="ch" forName="ChildAccent1" refType="h" fact="0.5586"/>
              <dgm:constr type="l" for="ch" forName="Child1" refType="w" fact="0.0212"/>
              <dgm:constr type="t" for="ch" forName="Child1" refType="h" fact="0.2087"/>
              <dgm:constr type="w" for="ch" forName="Child1" refType="w" fact="0.1458"/>
              <dgm:constr type="h" for="ch" forName="Child1" refType="h" fact="0.5586"/>
              <dgm:constr type="l" for="ch" forName="Parent1" refType="w" fact="0"/>
              <dgm:constr type="t" for="ch" forName="Parent1" refType="h" fact="0.1156"/>
              <dgm:constr type="w" for="ch" forName="Parent1" refType="w" fact="0.167"/>
              <dgm:constr type="h" for="ch" forName="Parent1" refType="h" fact="0.0931"/>
              <dgm:constr type="l" for="ch" forName="ChildAccent2" refType="w" fact="0.167"/>
              <dgm:constr type="t" for="ch" forName="ChildAccent2" refType="h" fact="0.2087"/>
              <dgm:constr type="w" for="ch" forName="ChildAccent2" refType="w" fact="0.167"/>
              <dgm:constr type="h" for="ch" forName="ChildAccent2" refType="h" fact="0.6051"/>
              <dgm:constr type="l" for="ch" forName="Child2" refType="w" fact="0.1888"/>
              <dgm:constr type="t" for="ch" forName="Child2" refType="h" fact="0.2087"/>
              <dgm:constr type="w" for="ch" forName="Child2" refType="w" fact="0.1458"/>
              <dgm:constr type="h" for="ch" forName="Child2" refType="h" fact="0.6051"/>
              <dgm:constr type="l" for="ch" forName="Parent2" refType="w" fact="0.167"/>
              <dgm:constr type="t" for="ch" forName="Parent2" refType="h" fact="0.0923"/>
              <dgm:constr type="w" for="ch" forName="Parent2" refType="w" fact="0.167"/>
              <dgm:constr type="h" for="ch" forName="Parent2" refType="h" fact="0.1164"/>
              <dgm:constr type="l" for="ch" forName="ChildAccent3" refType="w" fact="0.3339"/>
              <dgm:constr type="t" for="ch" forName="ChildAccent3" refType="h" fact="0.2087"/>
              <dgm:constr type="w" for="ch" forName="ChildAccent3" refType="w" fact="0.167"/>
              <dgm:constr type="h" for="ch" forName="ChildAccent3" refType="h" fact="0.6517"/>
              <dgm:constr type="l" for="ch" forName="Child3" refType="w" fact="0.3551"/>
              <dgm:constr type="t" for="ch" forName="Child3" refType="h" fact="0.2087"/>
              <dgm:constr type="w" for="ch" forName="Child3" refType="w" fact="0.1458"/>
              <dgm:constr type="h" for="ch" forName="Child3" refType="h" fact="0.6517"/>
              <dgm:constr type="l" for="ch" forName="Parent3" refType="w" fact="0.3339"/>
              <dgm:constr type="t" for="ch" forName="Parent3" refType="h" fact="0.0698"/>
              <dgm:constr type="w" for="ch" forName="Parent3" refType="w" fact="0.167"/>
              <dgm:constr type="h" for="ch" forName="Parent3" refType="h" fact="0.1396"/>
              <dgm:constr type="l" for="ch" forName="ChildAccent4" refType="w" fact="0.5009"/>
              <dgm:constr type="t" for="ch" forName="ChildAccent4" refType="h" fact="0.2087"/>
              <dgm:constr type="w" for="ch" forName="ChildAccent4" refType="w" fact="0.167"/>
              <dgm:constr type="h" for="ch" forName="ChildAccent4" refType="h" fact="0.6982"/>
              <dgm:constr type="l" for="ch" forName="Child4" refType="w" fact="0.5221"/>
              <dgm:constr type="t" for="ch" forName="Child4" refType="h" fact="0.2087"/>
              <dgm:constr type="w" for="ch" forName="Child4" refType="w" fact="0.1458"/>
              <dgm:constr type="h" for="ch" forName="Child4" refType="h" fact="0.6982"/>
              <dgm:constr type="l" for="ch" forName="Parent4" refType="w" fact="0.501"/>
              <dgm:constr type="t" for="ch" forName="Parent4" refType="h" fact="0.0458"/>
              <dgm:constr type="w" for="ch" forName="Parent4" refType="w" fact="0.167"/>
              <dgm:constr type="h" for="ch" forName="Parent4" refType="h" fact="0.1629"/>
              <dgm:constr type="l" for="ch" forName="ChildAccent5" refType="w" fact="0.6674"/>
              <dgm:constr type="t" for="ch" forName="ChildAccent5" refType="h" fact="0.2087"/>
              <dgm:constr type="w" for="ch" forName="ChildAccent5" refType="w" fact="0.167"/>
              <dgm:constr type="h" for="ch" forName="ChildAccent5" refType="h" fact="0.7448"/>
              <dgm:constr type="l" for="ch" forName="Child5" refType="w" fact="0.6886"/>
              <dgm:constr type="t" for="ch" forName="Child5" refType="h" fact="0.2087"/>
              <dgm:constr type="w" for="ch" forName="Child5" refType="w" fact="0.1458"/>
              <dgm:constr type="h" for="ch" forName="Child5" refType="h" fact="0.7448"/>
              <dgm:constr type="l" for="ch" forName="Parent5" refType="w" fact="0.668"/>
              <dgm:constr type="t" for="ch" forName="Parent5" refType="h" fact="0.0225"/>
              <dgm:constr type="w" for="ch" forName="Parent5" refType="w" fact="0.167"/>
              <dgm:constr type="h" for="ch" forName="Parent5" refType="h" fact="0.1862"/>
              <dgm:constr type="l" for="ch" forName="ChildAccent6" refType="w" fact="0.833"/>
              <dgm:constr type="t" for="ch" forName="ChildAccent6" refType="h" fact="0.2087"/>
              <dgm:constr type="w" for="ch" forName="ChildAccent6" refType="w" fact="0.167"/>
              <dgm:constr type="h" for="ch" forName="ChildAccent6" refType="h" fact="0.7913"/>
              <dgm:constr type="l" for="ch" forName="Child6" refType="w" fact="0.8542"/>
              <dgm:constr type="t" for="ch" forName="Child6" refType="h" fact="0.2087"/>
              <dgm:constr type="w" for="ch" forName="Child6" refType="w" fact="0.1458"/>
              <dgm:constr type="h" for="ch" forName="Child6" refType="h" fact="0.7913"/>
              <dgm:constr type="l" for="ch" forName="Parent6" refType="w" fact="0.835"/>
              <dgm:constr type="t" for="ch" forName="Parent6" refType="h" fact="0"/>
              <dgm:constr type="w" for="ch" forName="Parent6" refType="w" fact="0.165"/>
              <dgm:constr type="h" for="ch" forName="Parent6" refType="h" fact="0.2095"/>
            </dgm:constrLst>
          </dgm:if>
          <dgm:else name="Name10">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Accent1" refType="w" fact="0"/>
              <dgm:constr type="t" for="ch" forName="ChildAccent1" refType="h" fact="0.2168"/>
              <dgm:constr type="w" for="ch" forName="ChildAccent1" refType="w" fact="0.1432"/>
              <dgm:constr type="h" for="ch" forName="ChildAccent1" refType="h" fact="0.5221"/>
              <dgm:constr type="l" for="ch" forName="Child1" refType="w" fact="0.0182"/>
              <dgm:constr type="t" for="ch" forName="Child1" refType="h" fact="0.2168"/>
              <dgm:constr type="w" for="ch" forName="Child1" refType="w" fact="0.125"/>
              <dgm:constr type="h" for="ch" forName="Child1" refType="h" fact="0.5221"/>
              <dgm:constr type="l" for="ch" forName="Parent1" refType="w" fact="0"/>
              <dgm:constr type="t" for="ch" forName="Parent1" refType="h" fact="0.1298"/>
              <dgm:constr type="w" for="ch" forName="Parent1" refType="w" fact="0.1432"/>
              <dgm:constr type="h" for="ch" forName="Parent1" refType="h" fact="0.087"/>
              <dgm:constr type="l" for="ch" forName="ChildAccent2" refType="w" fact="0.1432"/>
              <dgm:constr type="t" for="ch" forName="ChildAccent2" refType="h" fact="0.2168"/>
              <dgm:constr type="w" for="ch" forName="ChildAccent2" refType="w" fact="0.1432"/>
              <dgm:constr type="h" for="ch" forName="ChildAccent2" refType="h" fact="0.5656"/>
              <dgm:constr type="l" for="ch" forName="Child2" refType="w" fact="0.1614"/>
              <dgm:constr type="t" for="ch" forName="Child2" refType="h" fact="0.2168"/>
              <dgm:constr type="w" for="ch" forName="Child2" refType="w" fact="0.125"/>
              <dgm:constr type="h" for="ch" forName="Child2" refType="h" fact="0.5656"/>
              <dgm:constr type="l" for="ch" forName="Parent2" refType="w" fact="0.1432"/>
              <dgm:constr type="t" for="ch" forName="Parent2" refType="h" fact="0.108"/>
              <dgm:constr type="w" for="ch" forName="Parent2" refType="w" fact="0.1432"/>
              <dgm:constr type="h" for="ch" forName="Parent2" refType="h" fact="0.1088"/>
              <dgm:constr type="l" for="ch" forName="ChildAccent3" refType="w" fact="0.2865"/>
              <dgm:constr type="t" for="ch" forName="ChildAccent3" refType="h" fact="0.2168"/>
              <dgm:constr type="w" for="ch" forName="ChildAccent3" refType="w" fact="0.1432"/>
              <dgm:constr type="h" for="ch" forName="ChildAccent3" refType="h" fact="0.6091"/>
              <dgm:constr type="l" for="ch" forName="Child3" refType="w" fact="0.3047"/>
              <dgm:constr type="t" for="ch" forName="Child3" refType="h" fact="0.2168"/>
              <dgm:constr type="w" for="ch" forName="Child3" refType="w" fact="0.125"/>
              <dgm:constr type="h" for="ch" forName="Child3" refType="h" fact="0.6091"/>
              <dgm:constr type="l" for="ch" forName="Parent3" refType="w" fact="0.2865"/>
              <dgm:constr type="t" for="ch" forName="Parent3" refType="h" fact="0.087"/>
              <dgm:constr type="w" for="ch" forName="Parent3" refType="w" fact="0.143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Child4" refType="w" fact="0.4479"/>
              <dgm:constr type="t" for="ch" forName="Child4" refType="h" fact="0.2168"/>
              <dgm:constr type="w" for="ch" forName="Child4" refType="w" fact="0.125"/>
              <dgm:constr type="h" for="ch" forName="Child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5726"/>
              <dgm:constr type="t" for="ch" forName="ChildAccent5" refType="h" fact="0.2168"/>
              <dgm:constr type="w" for="ch" forName="ChildAccent5" refType="w" fact="0.1432"/>
              <dgm:constr type="h" for="ch" forName="ChildAccent5" refType="h" fact="0.6962"/>
              <dgm:constr type="l" for="ch" forName="Child5" refType="w" fact="0.5908"/>
              <dgm:constr type="t" for="ch" forName="Child5" refType="h" fact="0.2168"/>
              <dgm:constr type="w" for="ch" forName="Child5" refType="w" fact="0.125"/>
              <dgm:constr type="h" for="ch" forName="Child5" refType="h" fact="0.6962"/>
              <dgm:constr type="l" for="ch" forName="Parent5" refType="w" fact="0.5726"/>
              <dgm:constr type="t" for="ch" forName="Parent5" refType="h" fact="0.0428"/>
              <dgm:constr type="w" for="ch" forName="Parent5" refType="w" fact="0.1432"/>
              <dgm:constr type="h" for="ch" forName="Parent5" refType="h" fact="0.174"/>
              <dgm:constr type="l" for="ch" forName="ChildAccent6" refType="w" fact="0.7147"/>
              <dgm:constr type="t" for="ch" forName="ChildAccent6" refType="h" fact="0.2168"/>
              <dgm:constr type="w" for="ch" forName="ChildAccent6" refType="w" fact="0.1432"/>
              <dgm:constr type="h" for="ch" forName="ChildAccent6" refType="h" fact="0.7397"/>
              <dgm:constr type="l" for="ch" forName="Child6" refType="w" fact="0.7329"/>
              <dgm:constr type="t" for="ch" forName="Child6" refType="h" fact="0.2168"/>
              <dgm:constr type="w" for="ch" forName="Child6" refType="w" fact="0.125"/>
              <dgm:constr type="h" for="ch" forName="Child6" refType="h" fact="0.7397"/>
              <dgm:constr type="l" for="ch" forName="Parent6" refType="w" fact="0.716"/>
              <dgm:constr type="t" for="ch" forName="Parent6" refType="h" fact="0.0217"/>
              <dgm:constr type="w" for="ch" forName="Parent6" refType="w" fact="0.1424"/>
              <dgm:constr type="h" for="ch" forName="Parent6" refType="h" fact="0.1958"/>
              <dgm:constr type="l" for="ch" forName="ChildAccent7" refType="w" fact="0.8568"/>
              <dgm:constr type="t" for="ch" forName="ChildAccent7" refType="h" fact="0.2168"/>
              <dgm:constr type="w" for="ch" forName="ChildAccent7" refType="w" fact="0.1432"/>
              <dgm:constr type="h" for="ch" forName="ChildAccent7" refType="h" fact="0.7832"/>
              <dgm:constr type="l" for="ch" forName="Child7" refType="w" fact="0.875"/>
              <dgm:constr type="t" for="ch" forName="Child7" refType="h" fact="0.2168"/>
              <dgm:constr type="w" for="ch" forName="Child7" refType="w" fact="0.125"/>
              <dgm:constr type="h" for="ch" forName="Child7" refType="h" fact="0.7832"/>
              <dgm:constr type="l" for="ch" forName="Parent7" refType="w" fact="0.8577"/>
              <dgm:constr type="t" for="ch" forName="Parent7" refType="h" fact="0"/>
              <dgm:constr type="w" for="ch" forName="Parent7" refType="w" fact="0.1423"/>
              <dgm:constr type="h" for="ch" forName="Parent7" refType="h" fact="0.2175"/>
            </dgm:constrLst>
          </dgm:else>
        </dgm:choose>
      </dgm:if>
      <dgm:else name="Name11">
        <dgm:choose name="Name12">
          <dgm:if name="Name13"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14"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2" refType="w" fact="0"/>
              <dgm:constr type="t" for="ch" forName="Child2" refType="h" fact="0.1613"/>
              <dgm:constr type="w" for="ch" forName="Child2" refType="w" fact="0.4365"/>
              <dgm:constr type="h" for="ch" forName="Child2" refType="h" fact="0.8387"/>
              <dgm:constr type="l" for="ch" forName="Child1" refType="w" fact="0.5"/>
              <dgm:constr type="t" for="ch" forName="Child1" refType="h" fact="0.1613"/>
              <dgm:constr type="w" for="ch" forName="Child1" refType="w" fact="0.4365"/>
              <dgm:constr type="h" for="ch" forName="Child1" refType="h" fact="0.7742"/>
              <dgm:constr type="l" for="ch" forName="ChildAccent1" refType="w" fact="0.5"/>
              <dgm:constr type="t" for="ch" forName="ChildAccent1" refType="h" fact="0.1613"/>
              <dgm:constr type="w" for="ch" forName="ChildAccent1" refType="w" fact="0.5"/>
              <dgm:constr type="h" for="ch" forName="ChildAccent1" refType="h" fact="0.7742"/>
              <dgm:constr type="l" for="ch" forName="Parent1" refType="w" fact="0.5"/>
              <dgm:constr type="t" for="ch" forName="Parent1" refType="h" fact="0.0323"/>
              <dgm:constr type="w" for="ch" forName="Parent1" refType="w" fact="0.5"/>
              <dgm:constr type="h" for="ch" forName="Parent1" refType="h" fact="0.129"/>
              <dgm:constr type="l" for="ch" forName="ChildAccent2" refType="w" fact="0"/>
              <dgm:constr type="t" for="ch" forName="ChildAccent2" refType="h" fact="0.1613"/>
              <dgm:constr type="w" for="ch" forName="ChildAccent2" refType="w" fact="0.5"/>
              <dgm:constr type="h" for="ch" forName="ChildAccent2" refType="h" fact="0.8387"/>
              <dgm:constr type="l" for="ch" forName="Parent2" refType="w" fact="0"/>
              <dgm:constr type="t" for="ch" forName="Parent2" refType="h" fact="0"/>
              <dgm:constr type="w" for="ch" forName="Parent2" refType="w" fact="0.5"/>
              <dgm:constr type="h" for="ch" forName="Parent2" refType="h" fact="0.1613"/>
            </dgm:constrLst>
          </dgm:if>
          <dgm:if name="Name15"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3" refType="w" fact="0"/>
              <dgm:constr type="t" for="ch" forName="Child3" refType="h" fact="0.1757"/>
              <dgm:constr type="w" for="ch" forName="Child3" refType="w" fact="0.291"/>
              <dgm:constr type="h" for="ch" forName="Child3" refType="h" fact="0.8243"/>
              <dgm:constr type="l" for="ch" forName="Child2" refType="w" fact="0.3333"/>
              <dgm:constr type="t" for="ch" forName="Child2" refType="h" fact="0.1757"/>
              <dgm:constr type="w" for="ch" forName="Child2" refType="w" fact="0.291"/>
              <dgm:constr type="h" for="ch" forName="Child2" refType="h" fact="0.7655"/>
              <dgm:constr type="l" for="ch" forName="Child1" refType="w" fact="0.6667"/>
              <dgm:constr type="t" for="ch" forName="Child1" refType="h" fact="0.1757"/>
              <dgm:constr type="w" for="ch" forName="Child1" refType="w" fact="0.291"/>
              <dgm:constr type="h" for="ch" forName="Child1" refType="h" fact="0.7066"/>
              <dgm:constr type="l" for="ch" forName="ChildAccent1" refType="w" fact="0.6667"/>
              <dgm:constr type="t" for="ch" forName="ChildAccent1" refType="h" fact="0.1757"/>
              <dgm:constr type="w" for="ch" forName="ChildAccent1" refType="w" fact="0.3333"/>
              <dgm:constr type="h" for="ch" forName="ChildAccent1" refType="h" fact="0.7066"/>
              <dgm:constr type="l" for="ch" forName="Parent1" refType="w" fact="0.6667"/>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
              <dgm:constr type="t" for="ch" forName="ChildAccent3" refType="h" fact="0.1757"/>
              <dgm:constr type="w" for="ch" forName="ChildAccent3" refType="w" fact="0.3333"/>
              <dgm:constr type="h" for="ch" forName="ChildAccent3" refType="h" fact="0.8243"/>
              <dgm:constr type="l" for="ch" forName="Parent3" refType="w" fact="0"/>
              <dgm:constr type="t" for="ch" forName="Parent3" refType="h" fact="0"/>
              <dgm:constr type="w" for="ch" forName="Parent3" refType="w" fact="0.3333"/>
              <dgm:constr type="h" for="ch" forName="Parent3" refType="h" fact="0.176"/>
            </dgm:constrLst>
          </dgm:if>
          <dgm:if name="Name16"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4" refType="w" fact="0"/>
              <dgm:constr type="t" for="ch" forName="Child4" refType="h" fact="0.1892"/>
              <dgm:constr type="w" for="ch" forName="Child4" refType="w" fact="0.2183"/>
              <dgm:constr type="h" for="ch" forName="Child4" refType="h" fact="0.8108"/>
              <dgm:constr type="l" for="ch" forName="Child3" refType="w" fact="0.25"/>
              <dgm:constr type="t" for="ch" forName="Child3" refType="h" fact="0.1892"/>
              <dgm:constr type="w" for="ch" forName="Child3" refType="w" fact="0.2183"/>
              <dgm:constr type="h" for="ch" forName="Child3" refType="h" fact="0.7568"/>
              <dgm:constr type="l" for="ch" forName="Child2" refType="w" fact="0.5"/>
              <dgm:constr type="t" for="ch" forName="Child2" refType="h" fact="0.1892"/>
              <dgm:constr type="w" for="ch" forName="Child2" refType="w" fact="0.2183"/>
              <dgm:constr type="h" for="ch" forName="Child2" refType="h" fact="0.7027"/>
              <dgm:constr type="l" for="ch" forName="Child1" refType="w" fact="0.75"/>
              <dgm:constr type="t" for="ch" forName="Child1" refType="h" fact="0.1892"/>
              <dgm:constr type="w" for="ch" forName="Child1" refType="w" fact="0.2183"/>
              <dgm:constr type="h" for="ch" forName="Child1" refType="h" fact="0.6486"/>
              <dgm:constr type="l" for="ch" forName="ChildAccent1" refType="w" fact="0.75"/>
              <dgm:constr type="t" for="ch" forName="ChildAccent1" refType="h" fact="0.1892"/>
              <dgm:constr type="w" for="ch" forName="ChildAccent1" refType="w" fact="0.25"/>
              <dgm:constr type="h" for="ch" forName="ChildAccent1" refType="h" fact="0.6486"/>
              <dgm:constr type="l" for="ch" forName="Parent1" refType="w" fact="0.75"/>
              <dgm:constr type="t" for="ch" forName="Parent1" refType="h" fact="0.0811"/>
              <dgm:constr type="w" for="ch" forName="Parent1" refType="w" fact="0.25"/>
              <dgm:constr type="h" for="ch" forName="Parent1" refType="h" fact="0.1081"/>
              <dgm:constr type="l" for="ch" forName="ChildAccent2" refType="w" fact="0.5"/>
              <dgm:constr type="t" for="ch" forName="ChildAccent2" refType="h" fact="0.1892"/>
              <dgm:constr type="w" for="ch" forName="ChildAccent2" refType="w" fact="0.25"/>
              <dgm:constr type="h" for="ch" forName="ChildAccent2" refType="h" fact="0.7027"/>
              <dgm:constr type="l" for="ch" forName="Parent2" refType="w" fact="0.5"/>
              <dgm:constr type="t" for="ch" forName="Parent2" refType="h" fact="0.0541"/>
              <dgm:constr type="w" for="ch" forName="Parent2" refType="w" fact="0.25"/>
              <dgm:constr type="h" for="ch" forName="Parent2" refType="h" fact="0.1351"/>
              <dgm:constr type="l" for="ch" forName="ChildAccent3" refType="w" fact="0.25"/>
              <dgm:constr type="t" for="ch" forName="ChildAccent3" refType="h" fact="0.1892"/>
              <dgm:constr type="w" for="ch" forName="ChildAccent3" refType="w" fact="0.25"/>
              <dgm:constr type="h" for="ch" forName="ChildAccent3" refType="h" fact="0.7568"/>
              <dgm:constr type="l" for="ch" forName="Parent3" refType="w" fact="0.25"/>
              <dgm:constr type="t" for="ch" forName="Parent3" refType="h" fact="0.0279"/>
              <dgm:constr type="w" for="ch" forName="Parent3" refType="w" fact="0.25"/>
              <dgm:constr type="h" for="ch" forName="Parent3" refType="h" fact="0.161"/>
              <dgm:constr type="l" for="ch" forName="ChildAccent4" refType="w" fact="0"/>
              <dgm:constr type="t" for="ch" forName="ChildAccent4" refType="h" fact="0.1892"/>
              <dgm:constr type="w" for="ch" forName="ChildAccent4" refType="w" fact="0.25"/>
              <dgm:constr type="h" for="ch" forName="ChildAccent4" refType="h" fact="0.8108"/>
              <dgm:constr type="l" for="ch" forName="Parent4" refType="w" fact="0"/>
              <dgm:constr type="t" for="ch" forName="Parent4" refType="h" fact="0"/>
              <dgm:constr type="w" for="ch" forName="Parent4" refType="w" fact="0.25"/>
              <dgm:constr type="h" for="ch" forName="Parent4" refType="h" fact="0.1892"/>
            </dgm:constrLst>
          </dgm:if>
          <dgm:if name="Name17"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5" refType="w" fact="0"/>
              <dgm:constr type="t" for="ch" forName="Child5" refType="h" fact="0.2"/>
              <dgm:constr type="w" for="ch" forName="Child5" refType="w" fact="0.1747"/>
              <dgm:constr type="h" for="ch" forName="Child5" refType="h" fact="0.8"/>
              <dgm:constr type="l" for="ch" forName="Child4" refType="w" fact="0.2001"/>
              <dgm:constr type="t" for="ch" forName="Child4" refType="h" fact="0.2"/>
              <dgm:constr type="w" for="ch" forName="Child4" refType="w" fact="0.1747"/>
              <dgm:constr type="h" for="ch" forName="Child4" refType="h" fact="0.75"/>
              <dgm:constr type="l" for="ch" forName="Child3" refType="w" fact="0.4002"/>
              <dgm:constr type="t" for="ch" forName="Child3" refType="h" fact="0.2"/>
              <dgm:constr type="w" for="ch" forName="Child3" refType="w" fact="0.1747"/>
              <dgm:constr type="h" for="ch" forName="Child3" refType="h" fact="0.7"/>
              <dgm:constr type="l" for="ch" forName="Child2" refType="w" fact="0.6003"/>
              <dgm:constr type="t" for="ch" forName="Child2" refType="h" fact="0.2"/>
              <dgm:constr type="w" for="ch" forName="Child2" refType="w" fact="0.1747"/>
              <dgm:constr type="h" for="ch" forName="Child2" refType="h" fact="0.65"/>
              <dgm:constr type="l" for="ch" forName="Child1" refType="w" fact="0.7999"/>
              <dgm:constr type="t" for="ch" forName="Child1" refType="h" fact="0.2"/>
              <dgm:constr type="w" for="ch" forName="Child1" refType="w" fact="0.1747"/>
              <dgm:constr type="h" for="ch" forName="Child1" refType="h" fact="0.6"/>
              <dgm:constr type="l" for="ch" forName="ChildAccent1" refType="w" fact="0.7999"/>
              <dgm:constr type="t" for="ch" forName="ChildAccent1" refType="h" fact="0.2"/>
              <dgm:constr type="w" for="ch" forName="ChildAccent1" refType="w" fact="0.2001"/>
              <dgm:constr type="h" for="ch" forName="ChildAccent1" refType="h" fact="0.6"/>
              <dgm:constr type="l" for="ch" forName="Parent1" refType="w" fact="0.7999"/>
              <dgm:constr type="t" for="ch" forName="Parent1" refType="h" fact="0.1"/>
              <dgm:constr type="w" for="ch" forName="Parent1" refType="w" fact="0.2001"/>
              <dgm:constr type="h" for="ch" forName="Parent1" refType="h" fact="0.1"/>
              <dgm:constr type="l" for="ch" forName="ChildAccent2" refType="w" fact="0.6003"/>
              <dgm:constr type="t" for="ch" forName="ChildAccent2" refType="h" fact="0.2"/>
              <dgm:constr type="w" for="ch" forName="ChildAccent2" refType="w" fact="0.2001"/>
              <dgm:constr type="h" for="ch" forName="ChildAccent2" refType="h" fact="0.65"/>
              <dgm:constr type="l" for="ch" forName="Parent2" refType="w" fact="0.6003"/>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2001"/>
              <dgm:constr type="t" for="ch" forName="ChildAccent4" refType="h" fact="0.2"/>
              <dgm:constr type="w" for="ch" forName="ChildAccent4" refType="w" fact="0.2001"/>
              <dgm:constr type="h" for="ch" forName="ChildAccent4" refType="h" fact="0.75"/>
              <dgm:constr type="l" for="ch" forName="Parent4" refType="w" fact="0.2001"/>
              <dgm:constr type="t" for="ch" forName="Parent4" refType="h" fact="0.025"/>
              <dgm:constr type="w" for="ch" forName="Parent4" refType="w" fact="0.2001"/>
              <dgm:constr type="h" for="ch" forName="Parent4" refType="h" fact="0.175"/>
              <dgm:constr type="l" for="ch" forName="ChildAccent5" refType="w" fact="0"/>
              <dgm:constr type="t" for="ch" forName="ChildAccent5" refType="h" fact="0.2"/>
              <dgm:constr type="w" for="ch" forName="ChildAccent5" refType="w" fact="0.2001"/>
              <dgm:constr type="h" for="ch" forName="ChildAccent5" refType="h" fact="0.8"/>
              <dgm:constr type="l" for="ch" forName="Parent5" refType="w" fact="0"/>
              <dgm:constr type="t" for="ch" forName="Parent5" refType="h" fact="0"/>
              <dgm:constr type="w" for="ch" forName="Parent5" refType="w" fact="0.2001"/>
              <dgm:constr type="h" for="ch" forName="Parent5" refType="h" fact="0.2"/>
            </dgm:constrLst>
          </dgm:if>
          <dgm:if name="Name18"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6" refType="w" fact="0"/>
              <dgm:constr type="t" for="ch" forName="Child6" refType="h" fact="0.2087"/>
              <dgm:constr type="w" for="ch" forName="Child6" refType="w" fact="0.1458"/>
              <dgm:constr type="h" for="ch" forName="Child6" refType="h" fact="0.7913"/>
              <dgm:constr type="l" for="ch" forName="Child5" refType="w" fact="0.167"/>
              <dgm:constr type="t" for="ch" forName="Child5" refType="h" fact="0.2087"/>
              <dgm:constr type="w" for="ch" forName="Child5" refType="w" fact="0.1458"/>
              <dgm:constr type="h" for="ch" forName="Child5" refType="h" fact="0.7448"/>
              <dgm:constr type="l" for="ch" forName="Child4" refType="w" fact="0.3339"/>
              <dgm:constr type="t" for="ch" forName="Child4" refType="h" fact="0.2087"/>
              <dgm:constr type="w" for="ch" forName="Child4" refType="w" fact="0.1458"/>
              <dgm:constr type="h" for="ch" forName="Child4" refType="h" fact="0.6982"/>
              <dgm:constr type="l" for="ch" forName="Child3" refType="w" fact="0.5009"/>
              <dgm:constr type="t" for="ch" forName="Child3" refType="h" fact="0.2087"/>
              <dgm:constr type="w" for="ch" forName="Child3" refType="w" fact="0.1458"/>
              <dgm:constr type="h" for="ch" forName="Child3" refType="h" fact="0.6517"/>
              <dgm:constr type="l" for="ch" forName="Child2" refType="w" fact="0.6674"/>
              <dgm:constr type="t" for="ch" forName="Child2" refType="h" fact="0.2087"/>
              <dgm:constr type="w" for="ch" forName="Child2" refType="w" fact="0.1458"/>
              <dgm:constr type="h" for="ch" forName="Child2" refType="h" fact="0.6051"/>
              <dgm:constr type="l" for="ch" forName="Child1" refType="w" fact="0.833"/>
              <dgm:constr type="t" for="ch" forName="Child1" refType="h" fact="0.2087"/>
              <dgm:constr type="w" for="ch" forName="Child1" refType="w" fact="0.1458"/>
              <dgm:constr type="h" for="ch" forName="Child1" refType="h" fact="0.5586"/>
              <dgm:constr type="l" for="ch" forName="ChildAccent1" refType="w" fact="0.833"/>
              <dgm:constr type="t" for="ch" forName="ChildAccent1" refType="h" fact="0.2087"/>
              <dgm:constr type="w" for="ch" forName="ChildAccent1" refType="w" fact="0.167"/>
              <dgm:constr type="h" for="ch" forName="ChildAccent1" refType="h" fact="0.5586"/>
              <dgm:constr type="l" for="ch" forName="Parent1" refType="w" fact="0.833"/>
              <dgm:constr type="t" for="ch" forName="Parent1" refType="h" fact="0.1156"/>
              <dgm:constr type="w" for="ch" forName="Parent1" refType="w" fact="0.167"/>
              <dgm:constr type="h" for="ch" forName="Parent1" refType="h" fact="0.0931"/>
              <dgm:constr type="l" for="ch" forName="ChildAccent2" refType="w" fact="0.6674"/>
              <dgm:constr type="t" for="ch" forName="ChildAccent2" refType="h" fact="0.2087"/>
              <dgm:constr type="w" for="ch" forName="ChildAccent2" refType="w" fact="0.167"/>
              <dgm:constr type="h" for="ch" forName="ChildAccent2" refType="h" fact="0.6051"/>
              <dgm:constr type="l" for="ch" forName="Parent2" refType="w" fact="0.6674"/>
              <dgm:constr type="t" for="ch" forName="Parent2" refType="h" fact="0.0923"/>
              <dgm:constr type="w" for="ch" forName="Parent2" refType="w" fact="0.165"/>
              <dgm:constr type="h" for="ch" forName="Parent2" refType="h" fact="0.1164"/>
              <dgm:constr type="l" for="ch" forName="ChildAccent3" refType="w" fact="0.5009"/>
              <dgm:constr type="t" for="ch" forName="ChildAccent3" refType="h" fact="0.2087"/>
              <dgm:constr type="w" for="ch" forName="ChildAccent3" refType="w" fact="0.167"/>
              <dgm:constr type="h" for="ch" forName="ChildAccent3" refType="h" fact="0.6517"/>
              <dgm:constr type="l" for="ch" forName="Parent3" refType="w" fact="0.5009"/>
              <dgm:constr type="t" for="ch" forName="Parent3" refType="h" fact="0.0698"/>
              <dgm:constr type="w" for="ch" forName="Parent3" refType="w" fact="0.166"/>
              <dgm:constr type="h" for="ch" forName="Parent3" refType="h" fact="0.1396"/>
              <dgm:constr type="l" for="ch" forName="ChildAccent4" refType="w" fact="0.3339"/>
              <dgm:constr type="t" for="ch" forName="ChildAccent4" refType="h" fact="0.2087"/>
              <dgm:constr type="w" for="ch" forName="ChildAccent4" refType="w" fact="0.167"/>
              <dgm:constr type="h" for="ch" forName="ChildAccent4" refType="h" fact="0.6982"/>
              <dgm:constr type="l" for="ch" forName="Parent4" refType="w" fact="0.3339"/>
              <dgm:constr type="t" for="ch" forName="Parent4" refType="h" fact="0.0458"/>
              <dgm:constr type="w" for="ch" forName="Parent4" refType="w" fact="0.167"/>
              <dgm:constr type="h" for="ch" forName="Parent4" refType="h" fact="0.1629"/>
              <dgm:constr type="l" for="ch" forName="ChildAccent5" refType="w" fact="0.167"/>
              <dgm:constr type="t" for="ch" forName="ChildAccent5" refType="h" fact="0.2087"/>
              <dgm:constr type="w" for="ch" forName="ChildAccent5" refType="w" fact="0.167"/>
              <dgm:constr type="h" for="ch" forName="ChildAccent5" refType="h" fact="0.7448"/>
              <dgm:constr type="l" for="ch" forName="Parent5" refType="w" fact="0.167"/>
              <dgm:constr type="t" for="ch" forName="Parent5" refType="h" fact="0.0225"/>
              <dgm:constr type="w" for="ch" forName="Parent5" refType="w" fact="0.167"/>
              <dgm:constr type="h" for="ch" forName="Parent5" refType="h" fact="0.1862"/>
              <dgm:constr type="l" for="ch" forName="ChildAccent6" refType="w" fact="0"/>
              <dgm:constr type="t" for="ch" forName="ChildAccent6" refType="h" fact="0.2087"/>
              <dgm:constr type="w" for="ch" forName="ChildAccent6" refType="w" fact="0.167"/>
              <dgm:constr type="h" for="ch" forName="ChildAccent6" refType="h" fact="0.7913"/>
              <dgm:constr type="l" for="ch" forName="Parent6" refType="w" fact="0"/>
              <dgm:constr type="t" for="ch" forName="Parent6" refType="h" fact="0"/>
              <dgm:constr type="w" for="ch" forName="Parent6" refType="w" fact="0.167"/>
              <dgm:constr type="h" for="ch" forName="Parent6" refType="h" fact="0.2095"/>
            </dgm:constrLst>
          </dgm:if>
          <dgm:else name="Name19">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7" refType="w" fact="0"/>
              <dgm:constr type="t" for="ch" forName="Child7" refType="h" fact="0.2168"/>
              <dgm:constr type="w" for="ch" forName="Child7" refType="w" fact="0.125"/>
              <dgm:constr type="h" for="ch" forName="Child7" refType="h" fact="0.7832"/>
              <dgm:constr type="l" for="ch" forName="Child6" refType="w" fact="0.1432"/>
              <dgm:constr type="t" for="ch" forName="Child6" refType="h" fact="0.2168"/>
              <dgm:constr type="w" for="ch" forName="Child6" refType="w" fact="0.125"/>
              <dgm:constr type="h" for="ch" forName="Child6" refType="h" fact="0.7397"/>
              <dgm:constr type="l" for="ch" forName="Child5" refType="w" fact="0.2865"/>
              <dgm:constr type="t" for="ch" forName="Child5" refType="h" fact="0.2168"/>
              <dgm:constr type="w" for="ch" forName="Child5" refType="w" fact="0.125"/>
              <dgm:constr type="h" for="ch" forName="Child5" refType="h" fact="0.6962"/>
              <dgm:constr type="l" for="ch" forName="Child4" refType="w" fact="0.4297"/>
              <dgm:constr type="t" for="ch" forName="Child4" refType="h" fact="0.2168"/>
              <dgm:constr type="w" for="ch" forName="Child4" refType="w" fact="0.125"/>
              <dgm:constr type="h" for="ch" forName="Child4" refType="h" fact="0.6526"/>
              <dgm:constr type="l" for="ch" forName="Child3" refType="w" fact="0.5726"/>
              <dgm:constr type="t" for="ch" forName="Child3" refType="h" fact="0.2168"/>
              <dgm:constr type="w" for="ch" forName="Child3" refType="w" fact="0.125"/>
              <dgm:constr type="h" for="ch" forName="Child3" refType="h" fact="0.6091"/>
              <dgm:constr type="l" for="ch" forName="Child2" refType="w" fact="0.7147"/>
              <dgm:constr type="t" for="ch" forName="Child2" refType="h" fact="0.2168"/>
              <dgm:constr type="w" for="ch" forName="Child2" refType="w" fact="0.125"/>
              <dgm:constr type="h" for="ch" forName="Child2" refType="h" fact="0.5656"/>
              <dgm:constr type="l" for="ch" forName="Child1" refType="w" fact="0.8568"/>
              <dgm:constr type="t" for="ch" forName="Child1" refType="h" fact="0.2168"/>
              <dgm:constr type="w" for="ch" forName="Child1" refType="w" fact="0.125"/>
              <dgm:constr type="h" for="ch" forName="Child1" refType="h" fact="0.5221"/>
              <dgm:constr type="l" for="ch" forName="ChildAccent1" refType="w" fact="0.8568"/>
              <dgm:constr type="t" for="ch" forName="ChildAccent1" refType="h" fact="0.2168"/>
              <dgm:constr type="w" for="ch" forName="ChildAccent1" refType="w" fact="0.1432"/>
              <dgm:constr type="h" for="ch" forName="ChildAccent1" refType="h" fact="0.5221"/>
              <dgm:constr type="l" for="ch" forName="Parent1" refType="w" fact="0.8568"/>
              <dgm:constr type="t" for="ch" forName="Parent1" refType="h" fact="0.1298"/>
              <dgm:constr type="w" for="ch" forName="Parent1" refType="w" fact="0.1432"/>
              <dgm:constr type="h" for="ch" forName="Parent1" refType="h" fact="0.087"/>
              <dgm:constr type="l" for="ch" forName="ChildAccent2" refType="w" fact="0.7147"/>
              <dgm:constr type="t" for="ch" forName="ChildAccent2" refType="h" fact="0.2168"/>
              <dgm:constr type="w" for="ch" forName="ChildAccent2" refType="w" fact="0.1432"/>
              <dgm:constr type="h" for="ch" forName="ChildAccent2" refType="h" fact="0.5656"/>
              <dgm:constr type="l" for="ch" forName="Parent2" refType="w" fact="0.7147"/>
              <dgm:constr type="t" for="ch" forName="Parent2" refType="h" fact="0.108"/>
              <dgm:constr type="w" for="ch" forName="Parent2" refType="w" fact="0.1425"/>
              <dgm:constr type="h" for="ch" forName="Parent2" refType="h" fact="0.1088"/>
              <dgm:constr type="l" for="ch" forName="ChildAccent3" refType="w" fact="0.5726"/>
              <dgm:constr type="t" for="ch" forName="ChildAccent3" refType="h" fact="0.2168"/>
              <dgm:constr type="w" for="ch" forName="ChildAccent3" refType="w" fact="0.1432"/>
              <dgm:constr type="h" for="ch" forName="ChildAccent3" refType="h" fact="0.6091"/>
              <dgm:constr type="l" for="ch" forName="Parent3" refType="w" fact="0.5726"/>
              <dgm:constr type="t" for="ch" forName="Parent3" refType="h" fact="0.087"/>
              <dgm:constr type="w" for="ch" forName="Parent3" refType="w" fact="0.14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2865"/>
              <dgm:constr type="t" for="ch" forName="ChildAccent5" refType="h" fact="0.2168"/>
              <dgm:constr type="w" for="ch" forName="ChildAccent5" refType="w" fact="0.1432"/>
              <dgm:constr type="h" for="ch" forName="ChildAccent5" refType="h" fact="0.6962"/>
              <dgm:constr type="l" for="ch" forName="Parent5" refType="w" fact="0.2865"/>
              <dgm:constr type="t" for="ch" forName="Parent5" refType="h" fact="0.0428"/>
              <dgm:constr type="w" for="ch" forName="Parent5" refType="w" fact="0.1432"/>
              <dgm:constr type="h" for="ch" forName="Parent5" refType="h" fact="0.174"/>
              <dgm:constr type="l" for="ch" forName="ChildAccent6" refType="w" fact="0.1432"/>
              <dgm:constr type="t" for="ch" forName="ChildAccent6" refType="h" fact="0.2168"/>
              <dgm:constr type="w" for="ch" forName="ChildAccent6" refType="w" fact="0.1432"/>
              <dgm:constr type="h" for="ch" forName="ChildAccent6" refType="h" fact="0.7397"/>
              <dgm:constr type="l" for="ch" forName="Parent6" refType="w" fact="0.1432"/>
              <dgm:constr type="t" for="ch" forName="Parent6" refType="h" fact="0.0217"/>
              <dgm:constr type="w" for="ch" forName="Parent6" refType="w" fact="0.1432"/>
              <dgm:constr type="h" for="ch" forName="Parent6" refType="h" fact="0.1958"/>
              <dgm:constr type="l" for="ch" forName="ChildAccent7" refType="w" fact="0"/>
              <dgm:constr type="t" for="ch" forName="ChildAccent7" refType="h" fact="0.2168"/>
              <dgm:constr type="w" for="ch" forName="ChildAccent7" refType="w" fact="0.1432"/>
              <dgm:constr type="h" for="ch" forName="ChildAccent7" refType="h" fact="0.7832"/>
              <dgm:constr type="l" for="ch" forName="Parent7" refType="w" fact="0"/>
              <dgm:constr type="t" for="ch" forName="Parent7" refType="h" fact="0"/>
              <dgm:constr type="w" for="ch" forName="Parent7" refType="w" fact="0.1432"/>
              <dgm:constr type="h" for="ch" forName="Parent7" refType="h" fact="0.2175"/>
            </dgm:constrLst>
          </dgm:else>
        </dgm:choose>
      </dgm:else>
    </dgm:choose>
    <dgm:forEach name="wrapper" axis="self" ptType="parTrans">
      <dgm:forEach name="accentRepeat" axis="self">
        <dgm:layoutNode name="ChildAccent" styleLbl="alignImgPlace1">
          <dgm:alg type="sp"/>
          <dgm:choose name="Name20">
            <dgm:if name="Name21" axis="followSib" ptType="node" func="cnt" op="equ" val="0">
              <dgm:shape xmlns:r="http://schemas.openxmlformats.org/officeDocument/2006/relationships" type="wedgeRectCallout" r:blip="">
                <dgm:adjLst>
                  <dgm:adj idx="1" val="0"/>
                  <dgm:adj idx="2" val="0"/>
                </dgm:adjLst>
              </dgm:shape>
            </dgm:if>
            <dgm:else name="Name22">
              <dgm:choose name="Name23">
                <dgm:if name="Name24" axis="precedSib" ptType="node" func="cnt" op="equ" val="6">
                  <dgm:shape xmlns:r="http://schemas.openxmlformats.org/officeDocument/2006/relationships" type="wedgeRectCallout" r:blip="">
                    <dgm:adjLst>
                      <dgm:adj idx="1" val="0"/>
                      <dgm:adj idx="2" val="0"/>
                    </dgm:adjLst>
                  </dgm:shape>
                </dgm:if>
                <dgm:else name="Name25">
                  <dgm:choose name="Name26">
                    <dgm:if name="Name27" func="var" arg="dir" op="equ" val="norm">
                      <dgm:shape xmlns:r="http://schemas.openxmlformats.org/officeDocument/2006/relationships" type="wedgeRectCallout" r:blip="">
                        <dgm:adjLst>
                          <dgm:adj idx="1" val="0.625"/>
                          <dgm:adj idx="2" val="0.2083"/>
                        </dgm:adjLst>
                      </dgm:shape>
                    </dgm:if>
                    <dgm:else name="Name28">
                      <dgm:shape xmlns:r="http://schemas.openxmlformats.org/officeDocument/2006/relationships" type="wedgeRectCallout" r:blip="">
                        <dgm:adjLst>
                          <dgm:adj idx="1" val="-0.625"/>
                          <dgm:adj idx="2" val="0.2083"/>
                        </dgm:adjLst>
                      </dgm:shape>
                    </dgm:else>
                  </dgm:choose>
                </dgm:else>
              </dgm:choose>
            </dgm:else>
          </dgm:choose>
          <dgm:presOf axis="des" ptType="node"/>
        </dgm:layoutNode>
      </dgm:forEach>
    </dgm:forEach>
    <dgm:forEach name="Name29" axis="ch" ptType="node" st="7" cnt="1">
      <dgm:layoutNode name="ChildAccent7">
        <dgm:alg type="sp"/>
        <dgm:shape xmlns:r="http://schemas.openxmlformats.org/officeDocument/2006/relationships" r:blip="">
          <dgm:adjLst/>
        </dgm:shape>
        <dgm:presOf/>
        <dgm:constrLst/>
        <dgm:forEach name="Name30" ref="accentRepeat"/>
      </dgm:layoutNode>
      <dgm:layoutNode name="Child7" styleLbl="revTx">
        <dgm:varLst>
          <dgm:chMax val="0"/>
          <dgm:chPref val="0"/>
          <dgm:bulletEnabled val="1"/>
        </dgm:varLst>
        <dgm:choose name="Name31">
          <dgm:if name="Name32" func="var" arg="dir" op="equ" val="norm">
            <dgm:alg type="tx">
              <dgm:param type="parTxLTRAlign" val="r"/>
              <dgm:param type="shpTxLTRAlignCh" val="r"/>
              <dgm:param type="txAnchorVert" val="t"/>
            </dgm:alg>
          </dgm:if>
          <dgm:else name="Name3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7"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4" axis="ch" ptType="node" st="6" cnt="1">
      <dgm:layoutNode name="ChildAccent6">
        <dgm:alg type="sp"/>
        <dgm:shape xmlns:r="http://schemas.openxmlformats.org/officeDocument/2006/relationships" r:blip="">
          <dgm:adjLst/>
        </dgm:shape>
        <dgm:presOf/>
        <dgm:constrLst/>
        <dgm:forEach name="Name35" ref="accentRepeat"/>
      </dgm:layoutNode>
      <dgm:layoutNode name="Child6" styleLbl="revTx">
        <dgm:varLst>
          <dgm:chMax val="0"/>
          <dgm:chPref val="0"/>
          <dgm:bulletEnabled val="1"/>
        </dgm:varLst>
        <dgm:choose name="Name36">
          <dgm:if name="Name37" func="var" arg="dir" op="equ" val="norm">
            <dgm:alg type="tx">
              <dgm:param type="parTxLTRAlign" val="r"/>
              <dgm:param type="shpTxLTRAlignCh" val="r"/>
              <dgm:param type="txAnchorVert" val="t"/>
            </dgm:alg>
          </dgm:if>
          <dgm:else name="Name3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6"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9" axis="ch" ptType="node" st="5" cnt="1">
      <dgm:layoutNode name="ChildAccent5">
        <dgm:alg type="sp"/>
        <dgm:shape xmlns:r="http://schemas.openxmlformats.org/officeDocument/2006/relationships" r:blip="">
          <dgm:adjLst/>
        </dgm:shape>
        <dgm:presOf/>
        <dgm:constrLst/>
        <dgm:forEach name="Name40" ref="accentRepeat"/>
      </dgm:layoutNode>
      <dgm:layoutNode name="Child5" styleLbl="revTx">
        <dgm:varLst>
          <dgm:chMax val="0"/>
          <dgm:chPref val="0"/>
          <dgm:bulletEnabled val="1"/>
        </dgm:varLst>
        <dgm:choose name="Name41">
          <dgm:if name="Name42" func="var" arg="dir" op="equ" val="norm">
            <dgm:alg type="tx">
              <dgm:param type="parTxLTRAlign" val="r"/>
              <dgm:param type="shpTxLTRAlignCh" val="r"/>
              <dgm:param type="txAnchorVert" val="t"/>
            </dgm:alg>
          </dgm:if>
          <dgm:else name="Name4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5"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4" axis="ch" ptType="node" st="4" cnt="1">
      <dgm:layoutNode name="ChildAccent4">
        <dgm:alg type="sp"/>
        <dgm:shape xmlns:r="http://schemas.openxmlformats.org/officeDocument/2006/relationships" r:blip="">
          <dgm:adjLst/>
        </dgm:shape>
        <dgm:presOf/>
        <dgm:constrLst/>
        <dgm:forEach name="Name45" ref="accentRepeat"/>
      </dgm:layoutNode>
      <dgm:layoutNode name="Child4" styleLbl="revTx">
        <dgm:varLst>
          <dgm:chMax val="0"/>
          <dgm:chPref val="0"/>
          <dgm:bulletEnabled val="1"/>
        </dgm:varLst>
        <dgm:choose name="Name46">
          <dgm:if name="Name47" func="var" arg="dir" op="equ" val="norm">
            <dgm:alg type="tx">
              <dgm:param type="parTxLTRAlign" val="r"/>
              <dgm:param type="shpTxLTRAlignCh" val="r"/>
              <dgm:param type="txAnchorVert" val="t"/>
            </dgm:alg>
          </dgm:if>
          <dgm:else name="Name4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4"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9" axis="ch" ptType="node" st="3" cnt="1">
      <dgm:layoutNode name="ChildAccent3">
        <dgm:alg type="sp"/>
        <dgm:shape xmlns:r="http://schemas.openxmlformats.org/officeDocument/2006/relationships" r:blip="">
          <dgm:adjLst/>
        </dgm:shape>
        <dgm:presOf/>
        <dgm:constrLst/>
        <dgm:forEach name="Name50" ref="accentRepeat"/>
      </dgm:layoutNode>
      <dgm:layoutNode name="Child3" styleLbl="revTx">
        <dgm:varLst>
          <dgm:chMax val="0"/>
          <dgm:chPref val="0"/>
          <dgm:bulletEnabled val="1"/>
        </dgm:varLst>
        <dgm:choose name="Name51">
          <dgm:if name="Name52" func="var" arg="dir" op="equ" val="norm">
            <dgm:alg type="tx">
              <dgm:param type="parTxLTRAlign" val="r"/>
              <dgm:param type="shpTxLTRAlignCh" val="r"/>
              <dgm:param type="txAnchorVert" val="t"/>
            </dgm:alg>
          </dgm:if>
          <dgm:else name="Name5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3"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4" axis="ch" ptType="node" st="2" cnt="1">
      <dgm:layoutNode name="ChildAccent2">
        <dgm:alg type="sp"/>
        <dgm:shape xmlns:r="http://schemas.openxmlformats.org/officeDocument/2006/relationships" r:blip="">
          <dgm:adjLst/>
        </dgm:shape>
        <dgm:presOf/>
        <dgm:constrLst/>
        <dgm:forEach name="Name55" ref="accentRepeat"/>
      </dgm:layoutNode>
      <dgm:layoutNode name="Child2" styleLbl="revTx">
        <dgm:varLst>
          <dgm:chMax val="0"/>
          <dgm:chPref val="0"/>
          <dgm:bulletEnabled val="1"/>
        </dgm:varLst>
        <dgm:choose name="Name56">
          <dgm:if name="Name57" func="var" arg="dir" op="equ" val="norm">
            <dgm:alg type="tx">
              <dgm:param type="parTxLTRAlign" val="r"/>
              <dgm:param type="shpTxLTRAlignCh" val="r"/>
              <dgm:param type="txAnchorVert" val="t"/>
            </dgm:alg>
          </dgm:if>
          <dgm:else name="Name5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2"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9" axis="ch" ptType="node" cnt="1">
      <dgm:layoutNode name="ChildAccent1">
        <dgm:alg type="sp"/>
        <dgm:shape xmlns:r="http://schemas.openxmlformats.org/officeDocument/2006/relationships" r:blip="">
          <dgm:adjLst/>
        </dgm:shape>
        <dgm:presOf/>
        <dgm:constrLst/>
        <dgm:forEach name="Name60" ref="accentRepeat"/>
      </dgm:layoutNode>
      <dgm:layoutNode name="Child1" styleLbl="revTx">
        <dgm:varLst>
          <dgm:chMax val="0"/>
          <dgm:chPref val="0"/>
          <dgm:bulletEnabled val="1"/>
        </dgm:varLst>
        <dgm:choose name="Name61">
          <dgm:if name="Name62" func="var" arg="dir" op="equ" val="norm">
            <dgm:alg type="tx">
              <dgm:param type="parTxLTRAlign" val="r"/>
              <dgm:param type="shpTxLTRAlignCh" val="r"/>
              <dgm:param type="txAnchorVert" val="t"/>
            </dgm:alg>
          </dgm:if>
          <dgm:else name="Name6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1"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PictureGrid">
  <dgm:title val=""/>
  <dgm:desc val=""/>
  <dgm:catLst>
    <dgm:cat type="picture" pri="11000"/>
    <dgm:cat type="pictureconvert" pri="11000"/>
  </dgm:catLst>
  <dgm:samp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varLst>
    <dgm:choose name="Name1">
      <dgm:if name="Name2" axis="ch" ptType="node" func="cnt" op="lte" val="4">
        <dgm:choose name="Name3">
          <dgm:if name="Name4" func="var" arg="dir" op="equ" val="norm">
            <dgm:alg type="snake">
              <dgm:param type="off" val="ctr"/>
              <dgm:param type="bkpt" val="fixed"/>
              <dgm:param type="bkPtFixedVal" val="2"/>
            </dgm:alg>
          </dgm:if>
          <dgm:else name="Name5">
            <dgm:alg type="snake">
              <dgm:param type="off" val="ctr"/>
              <dgm:param type="grDir" val="tR"/>
              <dgm:param type="bkpt" val="fixed"/>
              <dgm:param type="bkPtFixedVal" val="2"/>
            </dgm:alg>
          </dgm:else>
        </dgm:choose>
      </dgm:if>
      <dgm:else name="Name6">
        <dgm:choose name="Name7">
          <dgm:if name="Name8" axis="ch" ptType="node" func="cnt" op="lte" val="9">
            <dgm:choose name="Name9">
              <dgm:if name="Name10" func="var" arg="dir" op="equ" val="norm">
                <dgm:alg type="snake">
                  <dgm:param type="off" val="ctr"/>
                  <dgm:param type="bkpt" val="fixed"/>
                  <dgm:param type="bkPtFixedVal" val="3"/>
                </dgm:alg>
              </dgm:if>
              <dgm:else name="Name11">
                <dgm:alg type="snake">
                  <dgm:param type="off" val="ctr"/>
                  <dgm:param type="grDir" val="tR"/>
                  <dgm:param type="bkpt" val="fixed"/>
                  <dgm:param type="bkPtFixedVal" val="3"/>
                </dgm:alg>
              </dgm:else>
            </dgm:choose>
          </dgm:if>
          <dgm:else name="Name12">
            <dgm:choose name="Name13">
              <dgm:if name="Name14" axis="ch" ptType="node" func="cnt" op="lte" val="16">
                <dgm:choose name="Name15">
                  <dgm:if name="Name16" func="var" arg="dir" op="equ" val="norm">
                    <dgm:alg type="snake">
                      <dgm:param type="off" val="ctr"/>
                      <dgm:param type="bkpt" val="fixed"/>
                      <dgm:param type="bkPtFixedVal" val="4"/>
                    </dgm:alg>
                  </dgm:if>
                  <dgm:else name="Name17">
                    <dgm:alg type="snake">
                      <dgm:param type="off" val="ctr"/>
                      <dgm:param type="grDir" val="tR"/>
                      <dgm:param type="bkpt" val="fixed"/>
                      <dgm:param type="bkPtFixedVal" val="4"/>
                    </dgm:alg>
                  </dgm:else>
                </dgm:choose>
              </dgm:if>
              <dgm:else name="Name18">
                <dgm:choose name="Name19">
                  <dgm:if name="Name20" axis="ch" ptType="node" func="cnt" op="lte" val="25">
                    <dgm:choose name="Name21">
                      <dgm:if name="Name22" func="var" arg="dir" op="equ" val="norm">
                        <dgm:alg type="snake">
                          <dgm:param type="off" val="ctr"/>
                          <dgm:param type="bkpt" val="fixed"/>
                          <dgm:param type="bkPtFixedVal" val="5"/>
                        </dgm:alg>
                      </dgm:if>
                      <dgm:else name="Name23">
                        <dgm:alg type="snake">
                          <dgm:param type="off" val="ctr"/>
                          <dgm:param type="grDir" val="tR"/>
                          <dgm:param type="bkpt" val="fixed"/>
                          <dgm:param type="bkPtFixedVal" val="5"/>
                        </dgm:alg>
                      </dgm:else>
                    </dgm:choose>
                  </dgm:if>
                  <dgm:else name="Name24">
                    <dgm:choose name="Name25">
                      <dgm:if name="Name26" func="var" arg="dir" op="equ" val="norm">
                        <dgm:alg type="snake">
                          <dgm:param type="off" val="ctr"/>
                        </dgm:alg>
                      </dgm:if>
                      <dgm:else name="Name27">
                        <dgm:alg type="snake">
                          <dgm:param type="off" val="ctr"/>
                          <dgm:param type="grDir" val="tR"/>
                        </dgm:alg>
                      </dgm:else>
                    </dgm:choose>
                  </dgm:else>
                </dgm:choose>
              </dgm:else>
            </dgm:choose>
          </dgm:else>
        </dgm:choose>
      </dgm:else>
    </dgm:choose>
    <dgm:shape xmlns:r="http://schemas.openxmlformats.org/officeDocument/2006/relationships" r:blip="">
      <dgm:adjLst/>
    </dgm:shape>
    <dgm:constrLst>
      <dgm:constr type="primFontSz" for="des" ptType="node" op="equ" val="65"/>
      <dgm:constr type="w" for="ch" forName="composite" refType="h" fact="0.8"/>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0.7568"/>
        </dgm:alg>
        <dgm:shape xmlns:r="http://schemas.openxmlformats.org/officeDocument/2006/relationships" r:blip="">
          <dgm:adjLst/>
        </dgm:shape>
        <dgm:constrLst>
          <dgm:constr type="l" for="ch" forName="rect1" refType="w" fact="0"/>
          <dgm:constr type="t" for="ch" forName="rect1" refType="h" fact="0.15"/>
          <dgm:constr type="w" for="ch" forName="rect1" refType="w"/>
          <dgm:constr type="h" for="ch" forName="rect1" refType="w"/>
          <dgm:constr type="l" for="ch" forName="rect2" refType="w" fact="0"/>
          <dgm:constr type="t" for="ch" forName="rect2" refType="h" fact="0"/>
          <dgm:constr type="w" for="ch" forName="rect2" refType="w"/>
          <dgm:constr type="h" for="ch" forName="rect2" refType="w" fact="0.15"/>
        </dgm:constrLst>
        <dgm:layoutNode name="rect2" styleLbl="revTx">
          <dgm:varLst>
            <dgm:bulletEnabled val="1"/>
          </dgm:varLst>
          <dgm:alg type="tx">
            <dgm:param type="stBulletLvl" val="3"/>
            <dgm:param type="parTxLTRAlign" val="l"/>
            <dgm:param type="parTxRTLAlign" val="r"/>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3"/>
            <dgm:constr type="tMarg" refType="primFontSz" fact="0.3"/>
            <dgm:constr type="bMarg" refType="primFontSz" fact="0"/>
            <dgm:constr type="secFontSz" refType="primFontSz" fact="0.8"/>
          </dgm:constrLst>
          <dgm:ruleLst>
            <dgm:rule type="primFontSz" val="5" fact="NaN" max="NaN"/>
          </dgm:ruleLst>
        </dgm:layoutNode>
        <dgm:layoutNode name="rect1"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1/layout/InterconnectedBlockProcess">
  <dgm:title val="Interconnected Block Process"/>
  <dgm:desc val="Use to show sequential steps in a process. Works best with small amounts of Level 1 text and medium amounts of Level 2 text."/>
  <dgm:catLst>
    <dgm:cat type="process" pri="5500"/>
    <dgm:cat type="officeonline" pri="3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 modelId="70" srcId="0" destId="40" srcOrd="2" destOrd="0"/>
        <dgm:cxn modelId="42" srcId="40" destId="41" srcOrd="0" destOrd="0"/>
      </dgm:cxnLst>
      <dgm:bg/>
      <dgm:whole/>
    </dgm:dataModel>
  </dgm:clrData>
  <dgm:layoutNode name="Name0">
    <dgm:varLst>
      <dgm:chMax val="7"/>
      <dgm:chPref val="5"/>
      <dgm:dir/>
      <dgm:animOne val="branch"/>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127"/>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5"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Accent1" refType="w" fact="0"/>
              <dgm:constr type="t" for="ch" forName="ChildAccent1" refType="h" fact="0.1613"/>
              <dgm:constr type="w" for="ch" forName="ChildAccent1" refType="w" fact="0.5"/>
              <dgm:constr type="h" for="ch" forName="ChildAccent1" refType="h" fact="0.7742"/>
              <dgm:constr type="l" for="ch" forName="Child1" refType="w" fact="0.0635"/>
              <dgm:constr type="t" for="ch" forName="Child1" refType="h" fact="0.1613"/>
              <dgm:constr type="w" for="ch" forName="Child1" refType="w" fact="0.4365"/>
              <dgm:constr type="h" for="ch" forName="Child1" refType="h" fact="0.7742"/>
              <dgm:constr type="l" for="ch" forName="Parent1" refType="w" fact="0"/>
              <dgm:constr type="t" for="ch" forName="Parent1" refType="h" fact="0.0323"/>
              <dgm:constr type="w" for="ch" forName="Parent1" refType="w" fact="0.5"/>
              <dgm:constr type="h" for="ch" forName="Parent1" refType="h" fact="0.129"/>
              <dgm:constr type="l" for="ch" forName="ChildAccent2" refType="w" fact="0.5"/>
              <dgm:constr type="t" for="ch" forName="ChildAccent2" refType="h" fact="0.1613"/>
              <dgm:constr type="w" for="ch" forName="ChildAccent2" refType="w" fact="0.5"/>
              <dgm:constr type="h" for="ch" forName="ChildAccent2" refType="h" fact="0.8387"/>
              <dgm:constr type="l" for="ch" forName="Child2" refType="w" fact="0.5635"/>
              <dgm:constr type="t" for="ch" forName="Child2" refType="h" fact="0.1613"/>
              <dgm:constr type="w" for="ch" forName="Child2" refType="w" fact="0.4365"/>
              <dgm:constr type="h" for="ch" forName="Child2" refType="h" fact="0.8387"/>
              <dgm:constr type="l" for="ch" forName="Parent2" refType="w" fact="0.5"/>
              <dgm:constr type="t" for="ch" forName="Parent2" refType="h" fact="0"/>
              <dgm:constr type="w" for="ch" forName="Parent2" refType="w" fact="0.5"/>
              <dgm:constr type="h" for="ch" forName="Parent2" refType="h" fact="0.1613"/>
            </dgm:constrLst>
          </dgm:if>
          <dgm:if name="Name6"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Accent1" refType="w" fact="0"/>
              <dgm:constr type="t" for="ch" forName="ChildAccent1" refType="h" fact="0.1757"/>
              <dgm:constr type="w" for="ch" forName="ChildAccent1" refType="w" fact="0.3333"/>
              <dgm:constr type="h" for="ch" forName="ChildAccent1" refType="h" fact="0.7066"/>
              <dgm:constr type="l" for="ch" forName="Child1" refType="w" fact="0.0423"/>
              <dgm:constr type="t" for="ch" forName="Child1" refType="h" fact="0.1757"/>
              <dgm:constr type="w" for="ch" forName="Child1" refType="w" fact="0.291"/>
              <dgm:constr type="h" for="ch" forName="Child1" refType="h" fact="0.7066"/>
              <dgm:constr type="l" for="ch" forName="Parent1" refType="w" fact="0"/>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Child2" refType="w" fact="0.3756"/>
              <dgm:constr type="t" for="ch" forName="Child2" refType="h" fact="0.1757"/>
              <dgm:constr type="w" for="ch" forName="Child2" refType="w" fact="0.291"/>
              <dgm:constr type="h" for="ch" forName="Child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6667"/>
              <dgm:constr type="t" for="ch" forName="ChildAccent3" refType="h" fact="0.1757"/>
              <dgm:constr type="w" for="ch" forName="ChildAccent3" refType="w" fact="0.3333"/>
              <dgm:constr type="h" for="ch" forName="ChildAccent3" refType="h" fact="0.8243"/>
              <dgm:constr type="l" for="ch" forName="Child3" refType="w" fact="0.709"/>
              <dgm:constr type="t" for="ch" forName="Child3" refType="h" fact="0.1757"/>
              <dgm:constr type="w" for="ch" forName="Child3" refType="w" fact="0.291"/>
              <dgm:constr type="h" for="ch" forName="Child3" refType="h" fact="0.8243"/>
              <dgm:constr type="l" for="ch" forName="Parent3" refType="w" fact="0.6667"/>
              <dgm:constr type="t" for="ch" forName="Parent3" refType="h" fact="0"/>
              <dgm:constr type="w" for="ch" forName="Parent3" refType="w" fact="0.3333"/>
              <dgm:constr type="h" for="ch" forName="Parent3" refType="h" fact="0.176"/>
            </dgm:constrLst>
          </dgm:if>
          <dgm:if name="Name7"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Accent1" refType="w" fact="0"/>
              <dgm:constr type="t" for="ch" forName="ChildAccent1" refType="h" fact="0.1892"/>
              <dgm:constr type="w" for="ch" forName="ChildAccent1" refType="w" fact="0.25"/>
              <dgm:constr type="h" for="ch" forName="ChildAccent1" refType="h" fact="0.6486"/>
              <dgm:constr type="l" for="ch" forName="Child1" refType="w" fact="0.0317"/>
              <dgm:constr type="t" for="ch" forName="Child1" refType="h" fact="0.1892"/>
              <dgm:constr type="w" for="ch" forName="Child1" refType="w" fact="0.2183"/>
              <dgm:constr type="h" for="ch" forName="Child1" refType="h" fact="0.6486"/>
              <dgm:constr type="l" for="ch" forName="Parent1" refType="w" fact="0"/>
              <dgm:constr type="t" for="ch" forName="Parent1" refType="h" fact="0.0811"/>
              <dgm:constr type="w" for="ch" forName="Parent1" refType="w" fact="0.25"/>
              <dgm:constr type="h" for="ch" forName="Parent1" refType="h" fact="0.1081"/>
              <dgm:constr type="l" for="ch" forName="ChildAccent2" refType="w" fact="0.25"/>
              <dgm:constr type="t" for="ch" forName="ChildAccent2" refType="h" fact="0.1892"/>
              <dgm:constr type="w" for="ch" forName="ChildAccent2" refType="w" fact="0.25"/>
              <dgm:constr type="h" for="ch" forName="ChildAccent2" refType="h" fact="0.7027"/>
              <dgm:constr type="l" for="ch" forName="Child2" refType="w" fact="0.2817"/>
              <dgm:constr type="t" for="ch" forName="Child2" refType="h" fact="0.1892"/>
              <dgm:constr type="w" for="ch" forName="Child2" refType="w" fact="0.2183"/>
              <dgm:constr type="h" for="ch" forName="Child2" refType="h" fact="0.7027"/>
              <dgm:constr type="l" for="ch" forName="Parent2" refType="w" fact="0.25"/>
              <dgm:constr type="t" for="ch" forName="Parent2" refType="h" fact="0.0541"/>
              <dgm:constr type="w" for="ch" forName="Parent2" refType="w" fact="0.25"/>
              <dgm:constr type="h" for="ch" forName="Parent2" refType="h" fact="0.1351"/>
              <dgm:constr type="l" for="ch" forName="ChildAccent3" refType="w" fact="0.5"/>
              <dgm:constr type="t" for="ch" forName="ChildAccent3" refType="h" fact="0.1892"/>
              <dgm:constr type="w" for="ch" forName="ChildAccent3" refType="w" fact="0.25"/>
              <dgm:constr type="h" for="ch" forName="ChildAccent3" refType="h" fact="0.7568"/>
              <dgm:constr type="l" for="ch" forName="Child3" refType="w" fact="0.5317"/>
              <dgm:constr type="t" for="ch" forName="Child3" refType="h" fact="0.1892"/>
              <dgm:constr type="w" for="ch" forName="Child3" refType="w" fact="0.2183"/>
              <dgm:constr type="h" for="ch" forName="Child3" refType="h" fact="0.7568"/>
              <dgm:constr type="l" for="ch" forName="Parent3" refType="w" fact="0.5"/>
              <dgm:constr type="t" for="ch" forName="Parent3" refType="h" fact="0.0275"/>
              <dgm:constr type="w" for="ch" forName="Parent3" refType="w" fact="0.25"/>
              <dgm:constr type="h" for="ch" forName="Parent3" refType="h" fact="0.1622"/>
              <dgm:constr type="l" for="ch" forName="ChildAccent4" refType="w" fact="0.75"/>
              <dgm:constr type="t" for="ch" forName="ChildAccent4" refType="h" fact="0.1892"/>
              <dgm:constr type="w" for="ch" forName="ChildAccent4" refType="w" fact="0.25"/>
              <dgm:constr type="h" for="ch" forName="ChildAccent4" refType="h" fact="0.8108"/>
              <dgm:constr type="l" for="ch" forName="Child4" refType="w" fact="0.7817"/>
              <dgm:constr type="t" for="ch" forName="Child4" refType="h" fact="0.1892"/>
              <dgm:constr type="w" for="ch" forName="Child4" refType="w" fact="0.2183"/>
              <dgm:constr type="h" for="ch" forName="Child4" refType="h" fact="0.8108"/>
              <dgm:constr type="l" for="ch" forName="Parent4" refType="w" fact="0.75"/>
              <dgm:constr type="t" for="ch" forName="Parent4" refType="h" fact="0"/>
              <dgm:constr type="w" for="ch" forName="Parent4" refType="w" fact="0.25"/>
              <dgm:constr type="h" for="ch" forName="Parent4" refType="h" fact="0.1892"/>
            </dgm:constrLst>
          </dgm:if>
          <dgm:if name="Name8"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Accent1" refType="w" fact="0"/>
              <dgm:constr type="t" for="ch" forName="ChildAccent1" refType="h" fact="0.2"/>
              <dgm:constr type="w" for="ch" forName="ChildAccent1" refType="w" fact="0.2001"/>
              <dgm:constr type="h" for="ch" forName="ChildAccent1" refType="h" fact="0.6"/>
              <dgm:constr type="l" for="ch" forName="Child1" refType="w" fact="0.0254"/>
              <dgm:constr type="t" for="ch" forName="Child1" refType="h" fact="0.2"/>
              <dgm:constr type="w" for="ch" forName="Child1" refType="w" fact="0.1747"/>
              <dgm:constr type="h" for="ch" forName="Child1" refType="h" fact="0.6"/>
              <dgm:constr type="l" for="ch" forName="Parent1" refType="w" fact="0"/>
              <dgm:constr type="t" for="ch" forName="Parent1" refType="h" fact="0.1"/>
              <dgm:constr type="w" for="ch" forName="Parent1" refType="w" fact="0.2001"/>
              <dgm:constr type="h" for="ch" forName="Parent1" refType="h" fact="0.1"/>
              <dgm:constr type="l" for="ch" forName="ChildAccent2" refType="w" fact="0.2001"/>
              <dgm:constr type="t" for="ch" forName="ChildAccent2" refType="h" fact="0.2"/>
              <dgm:constr type="w" for="ch" forName="ChildAccent2" refType="w" fact="0.2001"/>
              <dgm:constr type="h" for="ch" forName="ChildAccent2" refType="h" fact="0.65"/>
              <dgm:constr type="l" for="ch" forName="Child2" refType="w" fact="0.2255"/>
              <dgm:constr type="t" for="ch" forName="Child2" refType="h" fact="0.2"/>
              <dgm:constr type="w" for="ch" forName="Child2" refType="w" fact="0.1747"/>
              <dgm:constr type="h" for="ch" forName="Child2" refType="h" fact="0.65"/>
              <dgm:constr type="l" for="ch" forName="Parent2" refType="w" fact="0.2001"/>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Child3" refType="w" fact="0.4256"/>
              <dgm:constr type="t" for="ch" forName="Child3" refType="h" fact="0.2"/>
              <dgm:constr type="w" for="ch" forName="Child3" refType="w" fact="0.1747"/>
              <dgm:constr type="h" for="ch" forName="Child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6003"/>
              <dgm:constr type="t" for="ch" forName="ChildAccent4" refType="h" fact="0.2"/>
              <dgm:constr type="w" for="ch" forName="ChildAccent4" refType="w" fact="0.2001"/>
              <dgm:constr type="h" for="ch" forName="ChildAccent4" refType="h" fact="0.75"/>
              <dgm:constr type="l" for="ch" forName="Child4" refType="w" fact="0.6257"/>
              <dgm:constr type="t" for="ch" forName="Child4" refType="h" fact="0.2"/>
              <dgm:constr type="w" for="ch" forName="Child4" refType="w" fact="0.1747"/>
              <dgm:constr type="h" for="ch" forName="Child4" refType="h" fact="0.75"/>
              <dgm:constr type="l" for="ch" forName="Parent4" refType="w" fact="0.6003"/>
              <dgm:constr type="t" for="ch" forName="Parent4" refType="h" fact="0.025"/>
              <dgm:constr type="w" for="ch" forName="Parent4" refType="w" fact="0.2001"/>
              <dgm:constr type="h" for="ch" forName="Parent4" refType="h" fact="0.175"/>
              <dgm:constr type="l" for="ch" forName="ChildAccent5" refType="w" fact="0.7999"/>
              <dgm:constr type="t" for="ch" forName="ChildAccent5" refType="h" fact="0.2"/>
              <dgm:constr type="w" for="ch" forName="ChildAccent5" refType="w" fact="0.2001"/>
              <dgm:constr type="h" for="ch" forName="ChildAccent5" refType="h" fact="0.8"/>
              <dgm:constr type="l" for="ch" forName="Child5" refType="w" fact="0.8253"/>
              <dgm:constr type="t" for="ch" forName="Child5" refType="h" fact="0.2"/>
              <dgm:constr type="w" for="ch" forName="Child5" refType="w" fact="0.1747"/>
              <dgm:constr type="h" for="ch" forName="Child5" refType="h" fact="0.8"/>
              <dgm:constr type="l" for="ch" forName="Parent5" refType="w" fact="0.7999"/>
              <dgm:constr type="t" for="ch" forName="Parent5" refType="h" fact="0"/>
              <dgm:constr type="w" for="ch" forName="Parent5" refType="w" fact="0.2001"/>
              <dgm:constr type="h" for="ch" forName="Parent5" refType="h" fact="0.2"/>
            </dgm:constrLst>
          </dgm:if>
          <dgm:if name="Name9"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Accent1" refType="w" fact="0"/>
              <dgm:constr type="t" for="ch" forName="ChildAccent1" refType="h" fact="0.2087"/>
              <dgm:constr type="w" for="ch" forName="ChildAccent1" refType="w" fact="0.167"/>
              <dgm:constr type="h" for="ch" forName="ChildAccent1" refType="h" fact="0.5586"/>
              <dgm:constr type="l" for="ch" forName="Child1" refType="w" fact="0.0212"/>
              <dgm:constr type="t" for="ch" forName="Child1" refType="h" fact="0.2087"/>
              <dgm:constr type="w" for="ch" forName="Child1" refType="w" fact="0.1458"/>
              <dgm:constr type="h" for="ch" forName="Child1" refType="h" fact="0.5586"/>
              <dgm:constr type="l" for="ch" forName="Parent1" refType="w" fact="0"/>
              <dgm:constr type="t" for="ch" forName="Parent1" refType="h" fact="0.1156"/>
              <dgm:constr type="w" for="ch" forName="Parent1" refType="w" fact="0.167"/>
              <dgm:constr type="h" for="ch" forName="Parent1" refType="h" fact="0.0931"/>
              <dgm:constr type="l" for="ch" forName="ChildAccent2" refType="w" fact="0.167"/>
              <dgm:constr type="t" for="ch" forName="ChildAccent2" refType="h" fact="0.2087"/>
              <dgm:constr type="w" for="ch" forName="ChildAccent2" refType="w" fact="0.167"/>
              <dgm:constr type="h" for="ch" forName="ChildAccent2" refType="h" fact="0.6051"/>
              <dgm:constr type="l" for="ch" forName="Child2" refType="w" fact="0.1888"/>
              <dgm:constr type="t" for="ch" forName="Child2" refType="h" fact="0.2087"/>
              <dgm:constr type="w" for="ch" forName="Child2" refType="w" fact="0.1458"/>
              <dgm:constr type="h" for="ch" forName="Child2" refType="h" fact="0.6051"/>
              <dgm:constr type="l" for="ch" forName="Parent2" refType="w" fact="0.167"/>
              <dgm:constr type="t" for="ch" forName="Parent2" refType="h" fact="0.0923"/>
              <dgm:constr type="w" for="ch" forName="Parent2" refType="w" fact="0.167"/>
              <dgm:constr type="h" for="ch" forName="Parent2" refType="h" fact="0.1164"/>
              <dgm:constr type="l" for="ch" forName="ChildAccent3" refType="w" fact="0.3339"/>
              <dgm:constr type="t" for="ch" forName="ChildAccent3" refType="h" fact="0.2087"/>
              <dgm:constr type="w" for="ch" forName="ChildAccent3" refType="w" fact="0.167"/>
              <dgm:constr type="h" for="ch" forName="ChildAccent3" refType="h" fact="0.6517"/>
              <dgm:constr type="l" for="ch" forName="Child3" refType="w" fact="0.3551"/>
              <dgm:constr type="t" for="ch" forName="Child3" refType="h" fact="0.2087"/>
              <dgm:constr type="w" for="ch" forName="Child3" refType="w" fact="0.1458"/>
              <dgm:constr type="h" for="ch" forName="Child3" refType="h" fact="0.6517"/>
              <dgm:constr type="l" for="ch" forName="Parent3" refType="w" fact="0.3339"/>
              <dgm:constr type="t" for="ch" forName="Parent3" refType="h" fact="0.0698"/>
              <dgm:constr type="w" for="ch" forName="Parent3" refType="w" fact="0.167"/>
              <dgm:constr type="h" for="ch" forName="Parent3" refType="h" fact="0.1396"/>
              <dgm:constr type="l" for="ch" forName="ChildAccent4" refType="w" fact="0.5009"/>
              <dgm:constr type="t" for="ch" forName="ChildAccent4" refType="h" fact="0.2087"/>
              <dgm:constr type="w" for="ch" forName="ChildAccent4" refType="w" fact="0.167"/>
              <dgm:constr type="h" for="ch" forName="ChildAccent4" refType="h" fact="0.6982"/>
              <dgm:constr type="l" for="ch" forName="Child4" refType="w" fact="0.5221"/>
              <dgm:constr type="t" for="ch" forName="Child4" refType="h" fact="0.2087"/>
              <dgm:constr type="w" for="ch" forName="Child4" refType="w" fact="0.1458"/>
              <dgm:constr type="h" for="ch" forName="Child4" refType="h" fact="0.6982"/>
              <dgm:constr type="l" for="ch" forName="Parent4" refType="w" fact="0.501"/>
              <dgm:constr type="t" for="ch" forName="Parent4" refType="h" fact="0.0458"/>
              <dgm:constr type="w" for="ch" forName="Parent4" refType="w" fact="0.167"/>
              <dgm:constr type="h" for="ch" forName="Parent4" refType="h" fact="0.1629"/>
              <dgm:constr type="l" for="ch" forName="ChildAccent5" refType="w" fact="0.6674"/>
              <dgm:constr type="t" for="ch" forName="ChildAccent5" refType="h" fact="0.2087"/>
              <dgm:constr type="w" for="ch" forName="ChildAccent5" refType="w" fact="0.167"/>
              <dgm:constr type="h" for="ch" forName="ChildAccent5" refType="h" fact="0.7448"/>
              <dgm:constr type="l" for="ch" forName="Child5" refType="w" fact="0.6886"/>
              <dgm:constr type="t" for="ch" forName="Child5" refType="h" fact="0.2087"/>
              <dgm:constr type="w" for="ch" forName="Child5" refType="w" fact="0.1458"/>
              <dgm:constr type="h" for="ch" forName="Child5" refType="h" fact="0.7448"/>
              <dgm:constr type="l" for="ch" forName="Parent5" refType="w" fact="0.668"/>
              <dgm:constr type="t" for="ch" forName="Parent5" refType="h" fact="0.0225"/>
              <dgm:constr type="w" for="ch" forName="Parent5" refType="w" fact="0.167"/>
              <dgm:constr type="h" for="ch" forName="Parent5" refType="h" fact="0.1862"/>
              <dgm:constr type="l" for="ch" forName="ChildAccent6" refType="w" fact="0.833"/>
              <dgm:constr type="t" for="ch" forName="ChildAccent6" refType="h" fact="0.2087"/>
              <dgm:constr type="w" for="ch" forName="ChildAccent6" refType="w" fact="0.167"/>
              <dgm:constr type="h" for="ch" forName="ChildAccent6" refType="h" fact="0.7913"/>
              <dgm:constr type="l" for="ch" forName="Child6" refType="w" fact="0.8542"/>
              <dgm:constr type="t" for="ch" forName="Child6" refType="h" fact="0.2087"/>
              <dgm:constr type="w" for="ch" forName="Child6" refType="w" fact="0.1458"/>
              <dgm:constr type="h" for="ch" forName="Child6" refType="h" fact="0.7913"/>
              <dgm:constr type="l" for="ch" forName="Parent6" refType="w" fact="0.835"/>
              <dgm:constr type="t" for="ch" forName="Parent6" refType="h" fact="0"/>
              <dgm:constr type="w" for="ch" forName="Parent6" refType="w" fact="0.165"/>
              <dgm:constr type="h" for="ch" forName="Parent6" refType="h" fact="0.2095"/>
            </dgm:constrLst>
          </dgm:if>
          <dgm:else name="Name10">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Accent1" refType="w" fact="0"/>
              <dgm:constr type="t" for="ch" forName="ChildAccent1" refType="h" fact="0.2168"/>
              <dgm:constr type="w" for="ch" forName="ChildAccent1" refType="w" fact="0.1432"/>
              <dgm:constr type="h" for="ch" forName="ChildAccent1" refType="h" fact="0.5221"/>
              <dgm:constr type="l" for="ch" forName="Child1" refType="w" fact="0.0182"/>
              <dgm:constr type="t" for="ch" forName="Child1" refType="h" fact="0.2168"/>
              <dgm:constr type="w" for="ch" forName="Child1" refType="w" fact="0.125"/>
              <dgm:constr type="h" for="ch" forName="Child1" refType="h" fact="0.5221"/>
              <dgm:constr type="l" for="ch" forName="Parent1" refType="w" fact="0"/>
              <dgm:constr type="t" for="ch" forName="Parent1" refType="h" fact="0.1298"/>
              <dgm:constr type="w" for="ch" forName="Parent1" refType="w" fact="0.1432"/>
              <dgm:constr type="h" for="ch" forName="Parent1" refType="h" fact="0.087"/>
              <dgm:constr type="l" for="ch" forName="ChildAccent2" refType="w" fact="0.1432"/>
              <dgm:constr type="t" for="ch" forName="ChildAccent2" refType="h" fact="0.2168"/>
              <dgm:constr type="w" for="ch" forName="ChildAccent2" refType="w" fact="0.1432"/>
              <dgm:constr type="h" for="ch" forName="ChildAccent2" refType="h" fact="0.5656"/>
              <dgm:constr type="l" for="ch" forName="Child2" refType="w" fact="0.1614"/>
              <dgm:constr type="t" for="ch" forName="Child2" refType="h" fact="0.2168"/>
              <dgm:constr type="w" for="ch" forName="Child2" refType="w" fact="0.125"/>
              <dgm:constr type="h" for="ch" forName="Child2" refType="h" fact="0.5656"/>
              <dgm:constr type="l" for="ch" forName="Parent2" refType="w" fact="0.1432"/>
              <dgm:constr type="t" for="ch" forName="Parent2" refType="h" fact="0.108"/>
              <dgm:constr type="w" for="ch" forName="Parent2" refType="w" fact="0.1432"/>
              <dgm:constr type="h" for="ch" forName="Parent2" refType="h" fact="0.1088"/>
              <dgm:constr type="l" for="ch" forName="ChildAccent3" refType="w" fact="0.2865"/>
              <dgm:constr type="t" for="ch" forName="ChildAccent3" refType="h" fact="0.2168"/>
              <dgm:constr type="w" for="ch" forName="ChildAccent3" refType="w" fact="0.1432"/>
              <dgm:constr type="h" for="ch" forName="ChildAccent3" refType="h" fact="0.6091"/>
              <dgm:constr type="l" for="ch" forName="Child3" refType="w" fact="0.3047"/>
              <dgm:constr type="t" for="ch" forName="Child3" refType="h" fact="0.2168"/>
              <dgm:constr type="w" for="ch" forName="Child3" refType="w" fact="0.125"/>
              <dgm:constr type="h" for="ch" forName="Child3" refType="h" fact="0.6091"/>
              <dgm:constr type="l" for="ch" forName="Parent3" refType="w" fact="0.2865"/>
              <dgm:constr type="t" for="ch" forName="Parent3" refType="h" fact="0.087"/>
              <dgm:constr type="w" for="ch" forName="Parent3" refType="w" fact="0.143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Child4" refType="w" fact="0.4479"/>
              <dgm:constr type="t" for="ch" forName="Child4" refType="h" fact="0.2168"/>
              <dgm:constr type="w" for="ch" forName="Child4" refType="w" fact="0.125"/>
              <dgm:constr type="h" for="ch" forName="Child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5726"/>
              <dgm:constr type="t" for="ch" forName="ChildAccent5" refType="h" fact="0.2168"/>
              <dgm:constr type="w" for="ch" forName="ChildAccent5" refType="w" fact="0.1432"/>
              <dgm:constr type="h" for="ch" forName="ChildAccent5" refType="h" fact="0.6962"/>
              <dgm:constr type="l" for="ch" forName="Child5" refType="w" fact="0.5908"/>
              <dgm:constr type="t" for="ch" forName="Child5" refType="h" fact="0.2168"/>
              <dgm:constr type="w" for="ch" forName="Child5" refType="w" fact="0.125"/>
              <dgm:constr type="h" for="ch" forName="Child5" refType="h" fact="0.6962"/>
              <dgm:constr type="l" for="ch" forName="Parent5" refType="w" fact="0.5726"/>
              <dgm:constr type="t" for="ch" forName="Parent5" refType="h" fact="0.0428"/>
              <dgm:constr type="w" for="ch" forName="Parent5" refType="w" fact="0.1432"/>
              <dgm:constr type="h" for="ch" forName="Parent5" refType="h" fact="0.174"/>
              <dgm:constr type="l" for="ch" forName="ChildAccent6" refType="w" fact="0.7147"/>
              <dgm:constr type="t" for="ch" forName="ChildAccent6" refType="h" fact="0.2168"/>
              <dgm:constr type="w" for="ch" forName="ChildAccent6" refType="w" fact="0.1432"/>
              <dgm:constr type="h" for="ch" forName="ChildAccent6" refType="h" fact="0.7397"/>
              <dgm:constr type="l" for="ch" forName="Child6" refType="w" fact="0.7329"/>
              <dgm:constr type="t" for="ch" forName="Child6" refType="h" fact="0.2168"/>
              <dgm:constr type="w" for="ch" forName="Child6" refType="w" fact="0.125"/>
              <dgm:constr type="h" for="ch" forName="Child6" refType="h" fact="0.7397"/>
              <dgm:constr type="l" for="ch" forName="Parent6" refType="w" fact="0.716"/>
              <dgm:constr type="t" for="ch" forName="Parent6" refType="h" fact="0.0217"/>
              <dgm:constr type="w" for="ch" forName="Parent6" refType="w" fact="0.1424"/>
              <dgm:constr type="h" for="ch" forName="Parent6" refType="h" fact="0.1958"/>
              <dgm:constr type="l" for="ch" forName="ChildAccent7" refType="w" fact="0.8568"/>
              <dgm:constr type="t" for="ch" forName="ChildAccent7" refType="h" fact="0.2168"/>
              <dgm:constr type="w" for="ch" forName="ChildAccent7" refType="w" fact="0.1432"/>
              <dgm:constr type="h" for="ch" forName="ChildAccent7" refType="h" fact="0.7832"/>
              <dgm:constr type="l" for="ch" forName="Child7" refType="w" fact="0.875"/>
              <dgm:constr type="t" for="ch" forName="Child7" refType="h" fact="0.2168"/>
              <dgm:constr type="w" for="ch" forName="Child7" refType="w" fact="0.125"/>
              <dgm:constr type="h" for="ch" forName="Child7" refType="h" fact="0.7832"/>
              <dgm:constr type="l" for="ch" forName="Parent7" refType="w" fact="0.8577"/>
              <dgm:constr type="t" for="ch" forName="Parent7" refType="h" fact="0"/>
              <dgm:constr type="w" for="ch" forName="Parent7" refType="w" fact="0.1423"/>
              <dgm:constr type="h" for="ch" forName="Parent7" refType="h" fact="0.2175"/>
            </dgm:constrLst>
          </dgm:else>
        </dgm:choose>
      </dgm:if>
      <dgm:else name="Name11">
        <dgm:choose name="Name12">
          <dgm:if name="Name13"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14"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2" refType="w" fact="0"/>
              <dgm:constr type="t" for="ch" forName="Child2" refType="h" fact="0.1613"/>
              <dgm:constr type="w" for="ch" forName="Child2" refType="w" fact="0.4365"/>
              <dgm:constr type="h" for="ch" forName="Child2" refType="h" fact="0.8387"/>
              <dgm:constr type="l" for="ch" forName="Child1" refType="w" fact="0.5"/>
              <dgm:constr type="t" for="ch" forName="Child1" refType="h" fact="0.1613"/>
              <dgm:constr type="w" for="ch" forName="Child1" refType="w" fact="0.4365"/>
              <dgm:constr type="h" for="ch" forName="Child1" refType="h" fact="0.7742"/>
              <dgm:constr type="l" for="ch" forName="ChildAccent1" refType="w" fact="0.5"/>
              <dgm:constr type="t" for="ch" forName="ChildAccent1" refType="h" fact="0.1613"/>
              <dgm:constr type="w" for="ch" forName="ChildAccent1" refType="w" fact="0.5"/>
              <dgm:constr type="h" for="ch" forName="ChildAccent1" refType="h" fact="0.7742"/>
              <dgm:constr type="l" for="ch" forName="Parent1" refType="w" fact="0.5"/>
              <dgm:constr type="t" for="ch" forName="Parent1" refType="h" fact="0.0323"/>
              <dgm:constr type="w" for="ch" forName="Parent1" refType="w" fact="0.5"/>
              <dgm:constr type="h" for="ch" forName="Parent1" refType="h" fact="0.129"/>
              <dgm:constr type="l" for="ch" forName="ChildAccent2" refType="w" fact="0"/>
              <dgm:constr type="t" for="ch" forName="ChildAccent2" refType="h" fact="0.1613"/>
              <dgm:constr type="w" for="ch" forName="ChildAccent2" refType="w" fact="0.5"/>
              <dgm:constr type="h" for="ch" forName="ChildAccent2" refType="h" fact="0.8387"/>
              <dgm:constr type="l" for="ch" forName="Parent2" refType="w" fact="0"/>
              <dgm:constr type="t" for="ch" forName="Parent2" refType="h" fact="0"/>
              <dgm:constr type="w" for="ch" forName="Parent2" refType="w" fact="0.5"/>
              <dgm:constr type="h" for="ch" forName="Parent2" refType="h" fact="0.1613"/>
            </dgm:constrLst>
          </dgm:if>
          <dgm:if name="Name15"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3" refType="w" fact="0"/>
              <dgm:constr type="t" for="ch" forName="Child3" refType="h" fact="0.1757"/>
              <dgm:constr type="w" for="ch" forName="Child3" refType="w" fact="0.291"/>
              <dgm:constr type="h" for="ch" forName="Child3" refType="h" fact="0.8243"/>
              <dgm:constr type="l" for="ch" forName="Child2" refType="w" fact="0.3333"/>
              <dgm:constr type="t" for="ch" forName="Child2" refType="h" fact="0.1757"/>
              <dgm:constr type="w" for="ch" forName="Child2" refType="w" fact="0.291"/>
              <dgm:constr type="h" for="ch" forName="Child2" refType="h" fact="0.7655"/>
              <dgm:constr type="l" for="ch" forName="Child1" refType="w" fact="0.6667"/>
              <dgm:constr type="t" for="ch" forName="Child1" refType="h" fact="0.1757"/>
              <dgm:constr type="w" for="ch" forName="Child1" refType="w" fact="0.291"/>
              <dgm:constr type="h" for="ch" forName="Child1" refType="h" fact="0.7066"/>
              <dgm:constr type="l" for="ch" forName="ChildAccent1" refType="w" fact="0.6667"/>
              <dgm:constr type="t" for="ch" forName="ChildAccent1" refType="h" fact="0.1757"/>
              <dgm:constr type="w" for="ch" forName="ChildAccent1" refType="w" fact="0.3333"/>
              <dgm:constr type="h" for="ch" forName="ChildAccent1" refType="h" fact="0.7066"/>
              <dgm:constr type="l" for="ch" forName="Parent1" refType="w" fact="0.6667"/>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
              <dgm:constr type="t" for="ch" forName="ChildAccent3" refType="h" fact="0.1757"/>
              <dgm:constr type="w" for="ch" forName="ChildAccent3" refType="w" fact="0.3333"/>
              <dgm:constr type="h" for="ch" forName="ChildAccent3" refType="h" fact="0.8243"/>
              <dgm:constr type="l" for="ch" forName="Parent3" refType="w" fact="0"/>
              <dgm:constr type="t" for="ch" forName="Parent3" refType="h" fact="0"/>
              <dgm:constr type="w" for="ch" forName="Parent3" refType="w" fact="0.3333"/>
              <dgm:constr type="h" for="ch" forName="Parent3" refType="h" fact="0.176"/>
            </dgm:constrLst>
          </dgm:if>
          <dgm:if name="Name16"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4" refType="w" fact="0"/>
              <dgm:constr type="t" for="ch" forName="Child4" refType="h" fact="0.1892"/>
              <dgm:constr type="w" for="ch" forName="Child4" refType="w" fact="0.2183"/>
              <dgm:constr type="h" for="ch" forName="Child4" refType="h" fact="0.8108"/>
              <dgm:constr type="l" for="ch" forName="Child3" refType="w" fact="0.25"/>
              <dgm:constr type="t" for="ch" forName="Child3" refType="h" fact="0.1892"/>
              <dgm:constr type="w" for="ch" forName="Child3" refType="w" fact="0.2183"/>
              <dgm:constr type="h" for="ch" forName="Child3" refType="h" fact="0.7568"/>
              <dgm:constr type="l" for="ch" forName="Child2" refType="w" fact="0.5"/>
              <dgm:constr type="t" for="ch" forName="Child2" refType="h" fact="0.1892"/>
              <dgm:constr type="w" for="ch" forName="Child2" refType="w" fact="0.2183"/>
              <dgm:constr type="h" for="ch" forName="Child2" refType="h" fact="0.7027"/>
              <dgm:constr type="l" for="ch" forName="Child1" refType="w" fact="0.75"/>
              <dgm:constr type="t" for="ch" forName="Child1" refType="h" fact="0.1892"/>
              <dgm:constr type="w" for="ch" forName="Child1" refType="w" fact="0.2183"/>
              <dgm:constr type="h" for="ch" forName="Child1" refType="h" fact="0.6486"/>
              <dgm:constr type="l" for="ch" forName="ChildAccent1" refType="w" fact="0.75"/>
              <dgm:constr type="t" for="ch" forName="ChildAccent1" refType="h" fact="0.1892"/>
              <dgm:constr type="w" for="ch" forName="ChildAccent1" refType="w" fact="0.25"/>
              <dgm:constr type="h" for="ch" forName="ChildAccent1" refType="h" fact="0.6486"/>
              <dgm:constr type="l" for="ch" forName="Parent1" refType="w" fact="0.75"/>
              <dgm:constr type="t" for="ch" forName="Parent1" refType="h" fact="0.0811"/>
              <dgm:constr type="w" for="ch" forName="Parent1" refType="w" fact="0.25"/>
              <dgm:constr type="h" for="ch" forName="Parent1" refType="h" fact="0.1081"/>
              <dgm:constr type="l" for="ch" forName="ChildAccent2" refType="w" fact="0.5"/>
              <dgm:constr type="t" for="ch" forName="ChildAccent2" refType="h" fact="0.1892"/>
              <dgm:constr type="w" for="ch" forName="ChildAccent2" refType="w" fact="0.25"/>
              <dgm:constr type="h" for="ch" forName="ChildAccent2" refType="h" fact="0.7027"/>
              <dgm:constr type="l" for="ch" forName="Parent2" refType="w" fact="0.5"/>
              <dgm:constr type="t" for="ch" forName="Parent2" refType="h" fact="0.0541"/>
              <dgm:constr type="w" for="ch" forName="Parent2" refType="w" fact="0.25"/>
              <dgm:constr type="h" for="ch" forName="Parent2" refType="h" fact="0.1351"/>
              <dgm:constr type="l" for="ch" forName="ChildAccent3" refType="w" fact="0.25"/>
              <dgm:constr type="t" for="ch" forName="ChildAccent3" refType="h" fact="0.1892"/>
              <dgm:constr type="w" for="ch" forName="ChildAccent3" refType="w" fact="0.25"/>
              <dgm:constr type="h" for="ch" forName="ChildAccent3" refType="h" fact="0.7568"/>
              <dgm:constr type="l" for="ch" forName="Parent3" refType="w" fact="0.25"/>
              <dgm:constr type="t" for="ch" forName="Parent3" refType="h" fact="0.0279"/>
              <dgm:constr type="w" for="ch" forName="Parent3" refType="w" fact="0.25"/>
              <dgm:constr type="h" for="ch" forName="Parent3" refType="h" fact="0.161"/>
              <dgm:constr type="l" for="ch" forName="ChildAccent4" refType="w" fact="0"/>
              <dgm:constr type="t" for="ch" forName="ChildAccent4" refType="h" fact="0.1892"/>
              <dgm:constr type="w" for="ch" forName="ChildAccent4" refType="w" fact="0.25"/>
              <dgm:constr type="h" for="ch" forName="ChildAccent4" refType="h" fact="0.8108"/>
              <dgm:constr type="l" for="ch" forName="Parent4" refType="w" fact="0"/>
              <dgm:constr type="t" for="ch" forName="Parent4" refType="h" fact="0"/>
              <dgm:constr type="w" for="ch" forName="Parent4" refType="w" fact="0.25"/>
              <dgm:constr type="h" for="ch" forName="Parent4" refType="h" fact="0.1892"/>
            </dgm:constrLst>
          </dgm:if>
          <dgm:if name="Name17"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5" refType="w" fact="0"/>
              <dgm:constr type="t" for="ch" forName="Child5" refType="h" fact="0.2"/>
              <dgm:constr type="w" for="ch" forName="Child5" refType="w" fact="0.1747"/>
              <dgm:constr type="h" for="ch" forName="Child5" refType="h" fact="0.8"/>
              <dgm:constr type="l" for="ch" forName="Child4" refType="w" fact="0.2001"/>
              <dgm:constr type="t" for="ch" forName="Child4" refType="h" fact="0.2"/>
              <dgm:constr type="w" for="ch" forName="Child4" refType="w" fact="0.1747"/>
              <dgm:constr type="h" for="ch" forName="Child4" refType="h" fact="0.75"/>
              <dgm:constr type="l" for="ch" forName="Child3" refType="w" fact="0.4002"/>
              <dgm:constr type="t" for="ch" forName="Child3" refType="h" fact="0.2"/>
              <dgm:constr type="w" for="ch" forName="Child3" refType="w" fact="0.1747"/>
              <dgm:constr type="h" for="ch" forName="Child3" refType="h" fact="0.7"/>
              <dgm:constr type="l" for="ch" forName="Child2" refType="w" fact="0.6003"/>
              <dgm:constr type="t" for="ch" forName="Child2" refType="h" fact="0.2"/>
              <dgm:constr type="w" for="ch" forName="Child2" refType="w" fact="0.1747"/>
              <dgm:constr type="h" for="ch" forName="Child2" refType="h" fact="0.65"/>
              <dgm:constr type="l" for="ch" forName="Child1" refType="w" fact="0.7999"/>
              <dgm:constr type="t" for="ch" forName="Child1" refType="h" fact="0.2"/>
              <dgm:constr type="w" for="ch" forName="Child1" refType="w" fact="0.1747"/>
              <dgm:constr type="h" for="ch" forName="Child1" refType="h" fact="0.6"/>
              <dgm:constr type="l" for="ch" forName="ChildAccent1" refType="w" fact="0.7999"/>
              <dgm:constr type="t" for="ch" forName="ChildAccent1" refType="h" fact="0.2"/>
              <dgm:constr type="w" for="ch" forName="ChildAccent1" refType="w" fact="0.2001"/>
              <dgm:constr type="h" for="ch" forName="ChildAccent1" refType="h" fact="0.6"/>
              <dgm:constr type="l" for="ch" forName="Parent1" refType="w" fact="0.7999"/>
              <dgm:constr type="t" for="ch" forName="Parent1" refType="h" fact="0.1"/>
              <dgm:constr type="w" for="ch" forName="Parent1" refType="w" fact="0.2001"/>
              <dgm:constr type="h" for="ch" forName="Parent1" refType="h" fact="0.1"/>
              <dgm:constr type="l" for="ch" forName="ChildAccent2" refType="w" fact="0.6003"/>
              <dgm:constr type="t" for="ch" forName="ChildAccent2" refType="h" fact="0.2"/>
              <dgm:constr type="w" for="ch" forName="ChildAccent2" refType="w" fact="0.2001"/>
              <dgm:constr type="h" for="ch" forName="ChildAccent2" refType="h" fact="0.65"/>
              <dgm:constr type="l" for="ch" forName="Parent2" refType="w" fact="0.6003"/>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2001"/>
              <dgm:constr type="t" for="ch" forName="ChildAccent4" refType="h" fact="0.2"/>
              <dgm:constr type="w" for="ch" forName="ChildAccent4" refType="w" fact="0.2001"/>
              <dgm:constr type="h" for="ch" forName="ChildAccent4" refType="h" fact="0.75"/>
              <dgm:constr type="l" for="ch" forName="Parent4" refType="w" fact="0.2001"/>
              <dgm:constr type="t" for="ch" forName="Parent4" refType="h" fact="0.025"/>
              <dgm:constr type="w" for="ch" forName="Parent4" refType="w" fact="0.2001"/>
              <dgm:constr type="h" for="ch" forName="Parent4" refType="h" fact="0.175"/>
              <dgm:constr type="l" for="ch" forName="ChildAccent5" refType="w" fact="0"/>
              <dgm:constr type="t" for="ch" forName="ChildAccent5" refType="h" fact="0.2"/>
              <dgm:constr type="w" for="ch" forName="ChildAccent5" refType="w" fact="0.2001"/>
              <dgm:constr type="h" for="ch" forName="ChildAccent5" refType="h" fact="0.8"/>
              <dgm:constr type="l" for="ch" forName="Parent5" refType="w" fact="0"/>
              <dgm:constr type="t" for="ch" forName="Parent5" refType="h" fact="0"/>
              <dgm:constr type="w" for="ch" forName="Parent5" refType="w" fact="0.2001"/>
              <dgm:constr type="h" for="ch" forName="Parent5" refType="h" fact="0.2"/>
            </dgm:constrLst>
          </dgm:if>
          <dgm:if name="Name18"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6" refType="w" fact="0"/>
              <dgm:constr type="t" for="ch" forName="Child6" refType="h" fact="0.2087"/>
              <dgm:constr type="w" for="ch" forName="Child6" refType="w" fact="0.1458"/>
              <dgm:constr type="h" for="ch" forName="Child6" refType="h" fact="0.7913"/>
              <dgm:constr type="l" for="ch" forName="Child5" refType="w" fact="0.167"/>
              <dgm:constr type="t" for="ch" forName="Child5" refType="h" fact="0.2087"/>
              <dgm:constr type="w" for="ch" forName="Child5" refType="w" fact="0.1458"/>
              <dgm:constr type="h" for="ch" forName="Child5" refType="h" fact="0.7448"/>
              <dgm:constr type="l" for="ch" forName="Child4" refType="w" fact="0.3339"/>
              <dgm:constr type="t" for="ch" forName="Child4" refType="h" fact="0.2087"/>
              <dgm:constr type="w" for="ch" forName="Child4" refType="w" fact="0.1458"/>
              <dgm:constr type="h" for="ch" forName="Child4" refType="h" fact="0.6982"/>
              <dgm:constr type="l" for="ch" forName="Child3" refType="w" fact="0.5009"/>
              <dgm:constr type="t" for="ch" forName="Child3" refType="h" fact="0.2087"/>
              <dgm:constr type="w" for="ch" forName="Child3" refType="w" fact="0.1458"/>
              <dgm:constr type="h" for="ch" forName="Child3" refType="h" fact="0.6517"/>
              <dgm:constr type="l" for="ch" forName="Child2" refType="w" fact="0.6674"/>
              <dgm:constr type="t" for="ch" forName="Child2" refType="h" fact="0.2087"/>
              <dgm:constr type="w" for="ch" forName="Child2" refType="w" fact="0.1458"/>
              <dgm:constr type="h" for="ch" forName="Child2" refType="h" fact="0.6051"/>
              <dgm:constr type="l" for="ch" forName="Child1" refType="w" fact="0.833"/>
              <dgm:constr type="t" for="ch" forName="Child1" refType="h" fact="0.2087"/>
              <dgm:constr type="w" for="ch" forName="Child1" refType="w" fact="0.1458"/>
              <dgm:constr type="h" for="ch" forName="Child1" refType="h" fact="0.5586"/>
              <dgm:constr type="l" for="ch" forName="ChildAccent1" refType="w" fact="0.833"/>
              <dgm:constr type="t" for="ch" forName="ChildAccent1" refType="h" fact="0.2087"/>
              <dgm:constr type="w" for="ch" forName="ChildAccent1" refType="w" fact="0.167"/>
              <dgm:constr type="h" for="ch" forName="ChildAccent1" refType="h" fact="0.5586"/>
              <dgm:constr type="l" for="ch" forName="Parent1" refType="w" fact="0.833"/>
              <dgm:constr type="t" for="ch" forName="Parent1" refType="h" fact="0.1156"/>
              <dgm:constr type="w" for="ch" forName="Parent1" refType="w" fact="0.167"/>
              <dgm:constr type="h" for="ch" forName="Parent1" refType="h" fact="0.0931"/>
              <dgm:constr type="l" for="ch" forName="ChildAccent2" refType="w" fact="0.6674"/>
              <dgm:constr type="t" for="ch" forName="ChildAccent2" refType="h" fact="0.2087"/>
              <dgm:constr type="w" for="ch" forName="ChildAccent2" refType="w" fact="0.167"/>
              <dgm:constr type="h" for="ch" forName="ChildAccent2" refType="h" fact="0.6051"/>
              <dgm:constr type="l" for="ch" forName="Parent2" refType="w" fact="0.6674"/>
              <dgm:constr type="t" for="ch" forName="Parent2" refType="h" fact="0.0923"/>
              <dgm:constr type="w" for="ch" forName="Parent2" refType="w" fact="0.165"/>
              <dgm:constr type="h" for="ch" forName="Parent2" refType="h" fact="0.1164"/>
              <dgm:constr type="l" for="ch" forName="ChildAccent3" refType="w" fact="0.5009"/>
              <dgm:constr type="t" for="ch" forName="ChildAccent3" refType="h" fact="0.2087"/>
              <dgm:constr type="w" for="ch" forName="ChildAccent3" refType="w" fact="0.167"/>
              <dgm:constr type="h" for="ch" forName="ChildAccent3" refType="h" fact="0.6517"/>
              <dgm:constr type="l" for="ch" forName="Parent3" refType="w" fact="0.5009"/>
              <dgm:constr type="t" for="ch" forName="Parent3" refType="h" fact="0.0698"/>
              <dgm:constr type="w" for="ch" forName="Parent3" refType="w" fact="0.166"/>
              <dgm:constr type="h" for="ch" forName="Parent3" refType="h" fact="0.1396"/>
              <dgm:constr type="l" for="ch" forName="ChildAccent4" refType="w" fact="0.3339"/>
              <dgm:constr type="t" for="ch" forName="ChildAccent4" refType="h" fact="0.2087"/>
              <dgm:constr type="w" for="ch" forName="ChildAccent4" refType="w" fact="0.167"/>
              <dgm:constr type="h" for="ch" forName="ChildAccent4" refType="h" fact="0.6982"/>
              <dgm:constr type="l" for="ch" forName="Parent4" refType="w" fact="0.3339"/>
              <dgm:constr type="t" for="ch" forName="Parent4" refType="h" fact="0.0458"/>
              <dgm:constr type="w" for="ch" forName="Parent4" refType="w" fact="0.167"/>
              <dgm:constr type="h" for="ch" forName="Parent4" refType="h" fact="0.1629"/>
              <dgm:constr type="l" for="ch" forName="ChildAccent5" refType="w" fact="0.167"/>
              <dgm:constr type="t" for="ch" forName="ChildAccent5" refType="h" fact="0.2087"/>
              <dgm:constr type="w" for="ch" forName="ChildAccent5" refType="w" fact="0.167"/>
              <dgm:constr type="h" for="ch" forName="ChildAccent5" refType="h" fact="0.7448"/>
              <dgm:constr type="l" for="ch" forName="Parent5" refType="w" fact="0.167"/>
              <dgm:constr type="t" for="ch" forName="Parent5" refType="h" fact="0.0225"/>
              <dgm:constr type="w" for="ch" forName="Parent5" refType="w" fact="0.167"/>
              <dgm:constr type="h" for="ch" forName="Parent5" refType="h" fact="0.1862"/>
              <dgm:constr type="l" for="ch" forName="ChildAccent6" refType="w" fact="0"/>
              <dgm:constr type="t" for="ch" forName="ChildAccent6" refType="h" fact="0.2087"/>
              <dgm:constr type="w" for="ch" forName="ChildAccent6" refType="w" fact="0.167"/>
              <dgm:constr type="h" for="ch" forName="ChildAccent6" refType="h" fact="0.7913"/>
              <dgm:constr type="l" for="ch" forName="Parent6" refType="w" fact="0"/>
              <dgm:constr type="t" for="ch" forName="Parent6" refType="h" fact="0"/>
              <dgm:constr type="w" for="ch" forName="Parent6" refType="w" fact="0.167"/>
              <dgm:constr type="h" for="ch" forName="Parent6" refType="h" fact="0.2095"/>
            </dgm:constrLst>
          </dgm:if>
          <dgm:else name="Name19">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7" refType="w" fact="0"/>
              <dgm:constr type="t" for="ch" forName="Child7" refType="h" fact="0.2168"/>
              <dgm:constr type="w" for="ch" forName="Child7" refType="w" fact="0.125"/>
              <dgm:constr type="h" for="ch" forName="Child7" refType="h" fact="0.7832"/>
              <dgm:constr type="l" for="ch" forName="Child6" refType="w" fact="0.1432"/>
              <dgm:constr type="t" for="ch" forName="Child6" refType="h" fact="0.2168"/>
              <dgm:constr type="w" for="ch" forName="Child6" refType="w" fact="0.125"/>
              <dgm:constr type="h" for="ch" forName="Child6" refType="h" fact="0.7397"/>
              <dgm:constr type="l" for="ch" forName="Child5" refType="w" fact="0.2865"/>
              <dgm:constr type="t" for="ch" forName="Child5" refType="h" fact="0.2168"/>
              <dgm:constr type="w" for="ch" forName="Child5" refType="w" fact="0.125"/>
              <dgm:constr type="h" for="ch" forName="Child5" refType="h" fact="0.6962"/>
              <dgm:constr type="l" for="ch" forName="Child4" refType="w" fact="0.4297"/>
              <dgm:constr type="t" for="ch" forName="Child4" refType="h" fact="0.2168"/>
              <dgm:constr type="w" for="ch" forName="Child4" refType="w" fact="0.125"/>
              <dgm:constr type="h" for="ch" forName="Child4" refType="h" fact="0.6526"/>
              <dgm:constr type="l" for="ch" forName="Child3" refType="w" fact="0.5726"/>
              <dgm:constr type="t" for="ch" forName="Child3" refType="h" fact="0.2168"/>
              <dgm:constr type="w" for="ch" forName="Child3" refType="w" fact="0.125"/>
              <dgm:constr type="h" for="ch" forName="Child3" refType="h" fact="0.6091"/>
              <dgm:constr type="l" for="ch" forName="Child2" refType="w" fact="0.7147"/>
              <dgm:constr type="t" for="ch" forName="Child2" refType="h" fact="0.2168"/>
              <dgm:constr type="w" for="ch" forName="Child2" refType="w" fact="0.125"/>
              <dgm:constr type="h" for="ch" forName="Child2" refType="h" fact="0.5656"/>
              <dgm:constr type="l" for="ch" forName="Child1" refType="w" fact="0.8568"/>
              <dgm:constr type="t" for="ch" forName="Child1" refType="h" fact="0.2168"/>
              <dgm:constr type="w" for="ch" forName="Child1" refType="w" fact="0.125"/>
              <dgm:constr type="h" for="ch" forName="Child1" refType="h" fact="0.5221"/>
              <dgm:constr type="l" for="ch" forName="ChildAccent1" refType="w" fact="0.8568"/>
              <dgm:constr type="t" for="ch" forName="ChildAccent1" refType="h" fact="0.2168"/>
              <dgm:constr type="w" for="ch" forName="ChildAccent1" refType="w" fact="0.1432"/>
              <dgm:constr type="h" for="ch" forName="ChildAccent1" refType="h" fact="0.5221"/>
              <dgm:constr type="l" for="ch" forName="Parent1" refType="w" fact="0.8568"/>
              <dgm:constr type="t" for="ch" forName="Parent1" refType="h" fact="0.1298"/>
              <dgm:constr type="w" for="ch" forName="Parent1" refType="w" fact="0.1432"/>
              <dgm:constr type="h" for="ch" forName="Parent1" refType="h" fact="0.087"/>
              <dgm:constr type="l" for="ch" forName="ChildAccent2" refType="w" fact="0.7147"/>
              <dgm:constr type="t" for="ch" forName="ChildAccent2" refType="h" fact="0.2168"/>
              <dgm:constr type="w" for="ch" forName="ChildAccent2" refType="w" fact="0.1432"/>
              <dgm:constr type="h" for="ch" forName="ChildAccent2" refType="h" fact="0.5656"/>
              <dgm:constr type="l" for="ch" forName="Parent2" refType="w" fact="0.7147"/>
              <dgm:constr type="t" for="ch" forName="Parent2" refType="h" fact="0.108"/>
              <dgm:constr type="w" for="ch" forName="Parent2" refType="w" fact="0.1425"/>
              <dgm:constr type="h" for="ch" forName="Parent2" refType="h" fact="0.1088"/>
              <dgm:constr type="l" for="ch" forName="ChildAccent3" refType="w" fact="0.5726"/>
              <dgm:constr type="t" for="ch" forName="ChildAccent3" refType="h" fact="0.2168"/>
              <dgm:constr type="w" for="ch" forName="ChildAccent3" refType="w" fact="0.1432"/>
              <dgm:constr type="h" for="ch" forName="ChildAccent3" refType="h" fact="0.6091"/>
              <dgm:constr type="l" for="ch" forName="Parent3" refType="w" fact="0.5726"/>
              <dgm:constr type="t" for="ch" forName="Parent3" refType="h" fact="0.087"/>
              <dgm:constr type="w" for="ch" forName="Parent3" refType="w" fact="0.14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2865"/>
              <dgm:constr type="t" for="ch" forName="ChildAccent5" refType="h" fact="0.2168"/>
              <dgm:constr type="w" for="ch" forName="ChildAccent5" refType="w" fact="0.1432"/>
              <dgm:constr type="h" for="ch" forName="ChildAccent5" refType="h" fact="0.6962"/>
              <dgm:constr type="l" for="ch" forName="Parent5" refType="w" fact="0.2865"/>
              <dgm:constr type="t" for="ch" forName="Parent5" refType="h" fact="0.0428"/>
              <dgm:constr type="w" for="ch" forName="Parent5" refType="w" fact="0.1432"/>
              <dgm:constr type="h" for="ch" forName="Parent5" refType="h" fact="0.174"/>
              <dgm:constr type="l" for="ch" forName="ChildAccent6" refType="w" fact="0.1432"/>
              <dgm:constr type="t" for="ch" forName="ChildAccent6" refType="h" fact="0.2168"/>
              <dgm:constr type="w" for="ch" forName="ChildAccent6" refType="w" fact="0.1432"/>
              <dgm:constr type="h" for="ch" forName="ChildAccent6" refType="h" fact="0.7397"/>
              <dgm:constr type="l" for="ch" forName="Parent6" refType="w" fact="0.1432"/>
              <dgm:constr type="t" for="ch" forName="Parent6" refType="h" fact="0.0217"/>
              <dgm:constr type="w" for="ch" forName="Parent6" refType="w" fact="0.1432"/>
              <dgm:constr type="h" for="ch" forName="Parent6" refType="h" fact="0.1958"/>
              <dgm:constr type="l" for="ch" forName="ChildAccent7" refType="w" fact="0"/>
              <dgm:constr type="t" for="ch" forName="ChildAccent7" refType="h" fact="0.2168"/>
              <dgm:constr type="w" for="ch" forName="ChildAccent7" refType="w" fact="0.1432"/>
              <dgm:constr type="h" for="ch" forName="ChildAccent7" refType="h" fact="0.7832"/>
              <dgm:constr type="l" for="ch" forName="Parent7" refType="w" fact="0"/>
              <dgm:constr type="t" for="ch" forName="Parent7" refType="h" fact="0"/>
              <dgm:constr type="w" for="ch" forName="Parent7" refType="w" fact="0.1432"/>
              <dgm:constr type="h" for="ch" forName="Parent7" refType="h" fact="0.2175"/>
            </dgm:constrLst>
          </dgm:else>
        </dgm:choose>
      </dgm:else>
    </dgm:choose>
    <dgm:forEach name="wrapper" axis="self" ptType="parTrans">
      <dgm:forEach name="accentRepeat" axis="self">
        <dgm:layoutNode name="ChildAccent" styleLbl="alignImgPlace1">
          <dgm:alg type="sp"/>
          <dgm:choose name="Name20">
            <dgm:if name="Name21" axis="followSib" ptType="node" func="cnt" op="equ" val="0">
              <dgm:shape xmlns:r="http://schemas.openxmlformats.org/officeDocument/2006/relationships" type="wedgeRectCallout" r:blip="">
                <dgm:adjLst>
                  <dgm:adj idx="1" val="0"/>
                  <dgm:adj idx="2" val="0"/>
                </dgm:adjLst>
              </dgm:shape>
            </dgm:if>
            <dgm:else name="Name22">
              <dgm:choose name="Name23">
                <dgm:if name="Name24" axis="precedSib" ptType="node" func="cnt" op="equ" val="6">
                  <dgm:shape xmlns:r="http://schemas.openxmlformats.org/officeDocument/2006/relationships" type="wedgeRectCallout" r:blip="">
                    <dgm:adjLst>
                      <dgm:adj idx="1" val="0"/>
                      <dgm:adj idx="2" val="0"/>
                    </dgm:adjLst>
                  </dgm:shape>
                </dgm:if>
                <dgm:else name="Name25">
                  <dgm:choose name="Name26">
                    <dgm:if name="Name27" func="var" arg="dir" op="equ" val="norm">
                      <dgm:shape xmlns:r="http://schemas.openxmlformats.org/officeDocument/2006/relationships" type="wedgeRectCallout" r:blip="">
                        <dgm:adjLst>
                          <dgm:adj idx="1" val="0.625"/>
                          <dgm:adj idx="2" val="0.2083"/>
                        </dgm:adjLst>
                      </dgm:shape>
                    </dgm:if>
                    <dgm:else name="Name28">
                      <dgm:shape xmlns:r="http://schemas.openxmlformats.org/officeDocument/2006/relationships" type="wedgeRectCallout" r:blip="">
                        <dgm:adjLst>
                          <dgm:adj idx="1" val="-0.625"/>
                          <dgm:adj idx="2" val="0.2083"/>
                        </dgm:adjLst>
                      </dgm:shape>
                    </dgm:else>
                  </dgm:choose>
                </dgm:else>
              </dgm:choose>
            </dgm:else>
          </dgm:choose>
          <dgm:presOf axis="des" ptType="node"/>
        </dgm:layoutNode>
      </dgm:forEach>
    </dgm:forEach>
    <dgm:forEach name="Name29" axis="ch" ptType="node" st="7" cnt="1">
      <dgm:layoutNode name="ChildAccent7">
        <dgm:alg type="sp"/>
        <dgm:shape xmlns:r="http://schemas.openxmlformats.org/officeDocument/2006/relationships" r:blip="">
          <dgm:adjLst/>
        </dgm:shape>
        <dgm:presOf/>
        <dgm:constrLst/>
        <dgm:forEach name="Name30" ref="accentRepeat"/>
      </dgm:layoutNode>
      <dgm:layoutNode name="Child7" styleLbl="revTx">
        <dgm:varLst>
          <dgm:chMax val="0"/>
          <dgm:chPref val="0"/>
          <dgm:bulletEnabled val="1"/>
        </dgm:varLst>
        <dgm:choose name="Name31">
          <dgm:if name="Name32" func="var" arg="dir" op="equ" val="norm">
            <dgm:alg type="tx">
              <dgm:param type="parTxLTRAlign" val="r"/>
              <dgm:param type="shpTxLTRAlignCh" val="r"/>
              <dgm:param type="txAnchorVert" val="t"/>
            </dgm:alg>
          </dgm:if>
          <dgm:else name="Name3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7"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4" axis="ch" ptType="node" st="6" cnt="1">
      <dgm:layoutNode name="ChildAccent6">
        <dgm:alg type="sp"/>
        <dgm:shape xmlns:r="http://schemas.openxmlformats.org/officeDocument/2006/relationships" r:blip="">
          <dgm:adjLst/>
        </dgm:shape>
        <dgm:presOf/>
        <dgm:constrLst/>
        <dgm:forEach name="Name35" ref="accentRepeat"/>
      </dgm:layoutNode>
      <dgm:layoutNode name="Child6" styleLbl="revTx">
        <dgm:varLst>
          <dgm:chMax val="0"/>
          <dgm:chPref val="0"/>
          <dgm:bulletEnabled val="1"/>
        </dgm:varLst>
        <dgm:choose name="Name36">
          <dgm:if name="Name37" func="var" arg="dir" op="equ" val="norm">
            <dgm:alg type="tx">
              <dgm:param type="parTxLTRAlign" val="r"/>
              <dgm:param type="shpTxLTRAlignCh" val="r"/>
              <dgm:param type="txAnchorVert" val="t"/>
            </dgm:alg>
          </dgm:if>
          <dgm:else name="Name3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6"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9" axis="ch" ptType="node" st="5" cnt="1">
      <dgm:layoutNode name="ChildAccent5">
        <dgm:alg type="sp"/>
        <dgm:shape xmlns:r="http://schemas.openxmlformats.org/officeDocument/2006/relationships" r:blip="">
          <dgm:adjLst/>
        </dgm:shape>
        <dgm:presOf/>
        <dgm:constrLst/>
        <dgm:forEach name="Name40" ref="accentRepeat"/>
      </dgm:layoutNode>
      <dgm:layoutNode name="Child5" styleLbl="revTx">
        <dgm:varLst>
          <dgm:chMax val="0"/>
          <dgm:chPref val="0"/>
          <dgm:bulletEnabled val="1"/>
        </dgm:varLst>
        <dgm:choose name="Name41">
          <dgm:if name="Name42" func="var" arg="dir" op="equ" val="norm">
            <dgm:alg type="tx">
              <dgm:param type="parTxLTRAlign" val="r"/>
              <dgm:param type="shpTxLTRAlignCh" val="r"/>
              <dgm:param type="txAnchorVert" val="t"/>
            </dgm:alg>
          </dgm:if>
          <dgm:else name="Name4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5"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4" axis="ch" ptType="node" st="4" cnt="1">
      <dgm:layoutNode name="ChildAccent4">
        <dgm:alg type="sp"/>
        <dgm:shape xmlns:r="http://schemas.openxmlformats.org/officeDocument/2006/relationships" r:blip="">
          <dgm:adjLst/>
        </dgm:shape>
        <dgm:presOf/>
        <dgm:constrLst/>
        <dgm:forEach name="Name45" ref="accentRepeat"/>
      </dgm:layoutNode>
      <dgm:layoutNode name="Child4" styleLbl="revTx">
        <dgm:varLst>
          <dgm:chMax val="0"/>
          <dgm:chPref val="0"/>
          <dgm:bulletEnabled val="1"/>
        </dgm:varLst>
        <dgm:choose name="Name46">
          <dgm:if name="Name47" func="var" arg="dir" op="equ" val="norm">
            <dgm:alg type="tx">
              <dgm:param type="parTxLTRAlign" val="r"/>
              <dgm:param type="shpTxLTRAlignCh" val="r"/>
              <dgm:param type="txAnchorVert" val="t"/>
            </dgm:alg>
          </dgm:if>
          <dgm:else name="Name4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4"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9" axis="ch" ptType="node" st="3" cnt="1">
      <dgm:layoutNode name="ChildAccent3">
        <dgm:alg type="sp"/>
        <dgm:shape xmlns:r="http://schemas.openxmlformats.org/officeDocument/2006/relationships" r:blip="">
          <dgm:adjLst/>
        </dgm:shape>
        <dgm:presOf/>
        <dgm:constrLst/>
        <dgm:forEach name="Name50" ref="accentRepeat"/>
      </dgm:layoutNode>
      <dgm:layoutNode name="Child3" styleLbl="revTx">
        <dgm:varLst>
          <dgm:chMax val="0"/>
          <dgm:chPref val="0"/>
          <dgm:bulletEnabled val="1"/>
        </dgm:varLst>
        <dgm:choose name="Name51">
          <dgm:if name="Name52" func="var" arg="dir" op="equ" val="norm">
            <dgm:alg type="tx">
              <dgm:param type="parTxLTRAlign" val="r"/>
              <dgm:param type="shpTxLTRAlignCh" val="r"/>
              <dgm:param type="txAnchorVert" val="t"/>
            </dgm:alg>
          </dgm:if>
          <dgm:else name="Name5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3"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4" axis="ch" ptType="node" st="2" cnt="1">
      <dgm:layoutNode name="ChildAccent2">
        <dgm:alg type="sp"/>
        <dgm:shape xmlns:r="http://schemas.openxmlformats.org/officeDocument/2006/relationships" r:blip="">
          <dgm:adjLst/>
        </dgm:shape>
        <dgm:presOf/>
        <dgm:constrLst/>
        <dgm:forEach name="Name55" ref="accentRepeat"/>
      </dgm:layoutNode>
      <dgm:layoutNode name="Child2" styleLbl="revTx">
        <dgm:varLst>
          <dgm:chMax val="0"/>
          <dgm:chPref val="0"/>
          <dgm:bulletEnabled val="1"/>
        </dgm:varLst>
        <dgm:choose name="Name56">
          <dgm:if name="Name57" func="var" arg="dir" op="equ" val="norm">
            <dgm:alg type="tx">
              <dgm:param type="parTxLTRAlign" val="r"/>
              <dgm:param type="shpTxLTRAlignCh" val="r"/>
              <dgm:param type="txAnchorVert" val="t"/>
            </dgm:alg>
          </dgm:if>
          <dgm:else name="Name5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2"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9" axis="ch" ptType="node" cnt="1">
      <dgm:layoutNode name="ChildAccent1">
        <dgm:alg type="sp"/>
        <dgm:shape xmlns:r="http://schemas.openxmlformats.org/officeDocument/2006/relationships" r:blip="">
          <dgm:adjLst/>
        </dgm:shape>
        <dgm:presOf/>
        <dgm:constrLst/>
        <dgm:forEach name="Name60" ref="accentRepeat"/>
      </dgm:layoutNode>
      <dgm:layoutNode name="Child1" styleLbl="revTx">
        <dgm:varLst>
          <dgm:chMax val="0"/>
          <dgm:chPref val="0"/>
          <dgm:bulletEnabled val="1"/>
        </dgm:varLst>
        <dgm:choose name="Name61">
          <dgm:if name="Name62" func="var" arg="dir" op="equ" val="norm">
            <dgm:alg type="tx">
              <dgm:param type="parTxLTRAlign" val="r"/>
              <dgm:param type="shpTxLTRAlignCh" val="r"/>
              <dgm:param type="txAnchorVert" val="t"/>
            </dgm:alg>
          </dgm:if>
          <dgm:else name="Name6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1"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eg>
</file>

<file path=ppt/media/image100.png>
</file>

<file path=ppt/media/image101.png>
</file>

<file path=ppt/media/image102.png>
</file>

<file path=ppt/media/image103.png>
</file>

<file path=ppt/media/image104.png>
</file>

<file path=ppt/media/image105.svg>
</file>

<file path=ppt/media/image106.png>
</file>

<file path=ppt/media/image107.svg>
</file>

<file path=ppt/media/image108.png>
</file>

<file path=ppt/media/image109.svg>
</file>

<file path=ppt/media/image110.png>
</file>

<file path=ppt/media/image111.svg>
</file>

<file path=ppt/media/image112.jpg>
</file>

<file path=ppt/media/image113.png>
</file>

<file path=ppt/media/image114.png>
</file>

<file path=ppt/media/image115.png>
</file>

<file path=ppt/media/image116.png>
</file>

<file path=ppt/media/image117.png>
</file>

<file path=ppt/media/image118.png>
</file>

<file path=ppt/media/image119.jpe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jpeg>
</file>

<file path=ppt/media/image130.png>
</file>

<file path=ppt/media/image131.png>
</file>

<file path=ppt/media/image132.png>
</file>

<file path=ppt/media/image133.png>
</file>

<file path=ppt/media/image134.png>
</file>

<file path=ppt/media/image135.png>
</file>

<file path=ppt/media/image136.jpg>
</file>

<file path=ppt/media/image137.jp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6.png>
</file>

<file path=ppt/media/image17.png>
</file>

<file path=ppt/media/image18.png>
</file>

<file path=ppt/media/image19.png>
</file>

<file path=ppt/media/image2.png>
</file>

<file path=ppt/media/image20.jpg>
</file>

<file path=ppt/media/image21.png>
</file>

<file path=ppt/media/image22.jpeg>
</file>

<file path=ppt/media/image23.jpg>
</file>

<file path=ppt/media/image24.jpg>
</file>

<file path=ppt/media/image25.png>
</file>

<file path=ppt/media/image26.jpg>
</file>

<file path=ppt/media/image27.png>
</file>

<file path=ppt/media/image28.jpeg>
</file>

<file path=ppt/media/image31.jpg>
</file>

<file path=ppt/media/image32.png>
</file>

<file path=ppt/media/image33.jpeg>
</file>

<file path=ppt/media/image34.png>
</file>

<file path=ppt/media/image35.jpeg>
</file>

<file path=ppt/media/image36.jpeg>
</file>

<file path=ppt/media/image37.jpeg>
</file>

<file path=ppt/media/image38.png>
</file>

<file path=ppt/media/image4.jpeg>
</file>

<file path=ppt/media/image41.png>
</file>

<file path=ppt/media/image42.png>
</file>

<file path=ppt/media/image43.jpg>
</file>

<file path=ppt/media/image45.png>
</file>

<file path=ppt/media/image46.jp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jpeg>
</file>

<file path=ppt/media/image57.jpg>
</file>

<file path=ppt/media/image58.png>
</file>

<file path=ppt/media/image59.jpeg>
</file>

<file path=ppt/media/image6.jpeg>
</file>

<file path=ppt/media/image60.png>
</file>

<file path=ppt/media/image61.jpeg>
</file>

<file path=ppt/media/image62.jpg>
</file>

<file path=ppt/media/image63.png>
</file>

<file path=ppt/media/image64.png>
</file>

<file path=ppt/media/image65.png>
</file>

<file path=ppt/media/image66.png>
</file>

<file path=ppt/media/image67.png>
</file>

<file path=ppt/media/image68.tiff>
</file>

<file path=ppt/media/image69.png>
</file>

<file path=ppt/media/image7.png>
</file>

<file path=ppt/media/image70.png>
</file>

<file path=ppt/media/image71.png>
</file>

<file path=ppt/media/image72.png>
</file>

<file path=ppt/media/image73.jpeg>
</file>

<file path=ppt/media/image74.png>
</file>

<file path=ppt/media/image75.jpe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jpe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5.tiff>
</file>

<file path=ppt/media/image96.png>
</file>

<file path=ppt/media/image9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1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E794FC-E319-E440-8335-2BDBD65CDBDA}" type="datetimeFigureOut">
              <a:rPr lang="en-US" smtClean="0"/>
              <a:t>1/9/19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A0DDE0-A1D3-934C-8199-08B6AFDAEE86}" type="slidenum">
              <a:rPr lang="en-US" smtClean="0"/>
              <a:t>‹#›</a:t>
            </a:fld>
            <a:endParaRPr lang="en-US"/>
          </a:p>
        </p:txBody>
      </p:sp>
    </p:spTree>
    <p:extLst>
      <p:ext uri="{BB962C8B-B14F-4D97-AF65-F5344CB8AC3E}">
        <p14:creationId xmlns:p14="http://schemas.microsoft.com/office/powerpoint/2010/main" val="411011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8" Type="http://schemas.openxmlformats.org/officeDocument/2006/relationships/hyperlink" Target="https://github.com/Microsoft/Recognizers-Text/tree/master/Specs" TargetMode="External"/><Relationship Id="rId3" Type="http://schemas.openxmlformats.org/officeDocument/2006/relationships/hyperlink" Target="https://docs.microsoft.com/en-us/azure/cognitive-services/LUIS/luis-concept-entity-types" TargetMode="External"/><Relationship Id="rId7" Type="http://schemas.openxmlformats.org/officeDocument/2006/relationships/hyperlink" Target="https://github.com/Microsoft/Recognizers-Text" TargetMode="External"/><Relationship Id="rId2" Type="http://schemas.openxmlformats.org/officeDocument/2006/relationships/slide" Target="../slides/slide36.xml"/><Relationship Id="rId1" Type="http://schemas.openxmlformats.org/officeDocument/2006/relationships/notesMaster" Target="../notesMasters/notesMaster1.xml"/><Relationship Id="rId6" Type="http://schemas.openxmlformats.org/officeDocument/2006/relationships/hyperlink" Target="https://docs.microsoft.com/en-us/azure/cognitive-services/LUIS/label-suggested-utterances" TargetMode="External"/><Relationship Id="rId5" Type="http://schemas.openxmlformats.org/officeDocument/2006/relationships/hyperlink" Target="https://docs.microsoft.com/en-us/azure/cognitive-services/LUIS/luis-concept-test#endpoint-testing" TargetMode="External"/><Relationship Id="rId4" Type="http://schemas.openxmlformats.org/officeDocument/2006/relationships/hyperlink" Target="https://docs.microsoft.com/en-us/azure/cognitive-services/LUIS/pre-builtentities" TargetMode="Externa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docs.microsoft.com/en-us/azure/cognitive-services/LUIS/add-example-utterances" TargetMode="External"/><Relationship Id="rId7" Type="http://schemas.openxmlformats.org/officeDocument/2006/relationships/hyperlink" Target="https://channel9.msdn.com/Shows/AI-Show/Conversational-AI-Bot-Building-Tools" TargetMode="External"/><Relationship Id="rId2" Type="http://schemas.openxmlformats.org/officeDocument/2006/relationships/slide" Target="../slides/slide38.xml"/><Relationship Id="rId1" Type="http://schemas.openxmlformats.org/officeDocument/2006/relationships/notesMaster" Target="../notesMasters/notesMaster1.xml"/><Relationship Id="rId6" Type="http://schemas.openxmlformats.org/officeDocument/2006/relationships/hyperlink" Target="https://docs.microsoft.com/en-us/azure/bot-service/bot-service-debug-emulator?view=azure-bot-service-4.0" TargetMode="External"/><Relationship Id="rId5" Type="http://schemas.openxmlformats.org/officeDocument/2006/relationships/hyperlink" Target="https://github.com/Microsoft/botbuilder-tools/tree/master/Chatdown" TargetMode="External"/><Relationship Id="rId4" Type="http://schemas.openxmlformats.org/officeDocument/2006/relationships/hyperlink" Target="https://docs.microsoft.com/azure/cognitive-services/bing-spell-check/proof-text" TargetMode="Externa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docs.microsoft.com/en-us/azure/search/search-what-is-azure-search"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8" Type="http://schemas.openxmlformats.org/officeDocument/2006/relationships/hyperlink" Target="https://docs.microsoft.com/en-us/azure/search/search-create-index-dotnet" TargetMode="External"/><Relationship Id="rId13" Type="http://schemas.openxmlformats.org/officeDocument/2006/relationships/hyperlink" Target="https://docs.microsoft.com/en-us/azure/search/search-filters" TargetMode="External"/><Relationship Id="rId18" Type="http://schemas.openxmlformats.org/officeDocument/2006/relationships/hyperlink" Target="https://docs.microsoft.com/en-us/azure/search/search-query-overview" TargetMode="External"/><Relationship Id="rId3" Type="http://schemas.openxmlformats.org/officeDocument/2006/relationships/hyperlink" Target="https://docs.microsoft.com/en-us/azure/search/search-create-service-portal" TargetMode="External"/><Relationship Id="rId7" Type="http://schemas.openxmlformats.org/officeDocument/2006/relationships/hyperlink" Target="https://docs.microsoft.com/en-us/azure/search/search-create-index-portal" TargetMode="External"/><Relationship Id="rId12" Type="http://schemas.openxmlformats.org/officeDocument/2006/relationships/hyperlink" Target="https://docs.microsoft.com/en-us/azure/search/search-import-data-portal" TargetMode="External"/><Relationship Id="rId17" Type="http://schemas.openxmlformats.org/officeDocument/2006/relationships/hyperlink" Target="https://docs.microsoft.com/en-us/rest/api/searchservice/suggesters" TargetMode="External"/><Relationship Id="rId2" Type="http://schemas.openxmlformats.org/officeDocument/2006/relationships/slide" Target="../slides/slide45.xml"/><Relationship Id="rId16" Type="http://schemas.openxmlformats.org/officeDocument/2006/relationships/hyperlink" Target="https://docs.microsoft.com/en-us/azure/search/search-pagination-page-layout" TargetMode="External"/><Relationship Id="rId1" Type="http://schemas.openxmlformats.org/officeDocument/2006/relationships/notesMaster" Target="../notesMasters/notesMaster1.xml"/><Relationship Id="rId6" Type="http://schemas.openxmlformats.org/officeDocument/2006/relationships/hyperlink" Target="https://docs.microsoft.com/en-us/aspnet/core/security/cors" TargetMode="External"/><Relationship Id="rId11" Type="http://schemas.openxmlformats.org/officeDocument/2006/relationships/hyperlink" Target="https://docs.microsoft.com/en-us/azure/search/search-import-data-dotnet" TargetMode="External"/><Relationship Id="rId5" Type="http://schemas.openxmlformats.org/officeDocument/2006/relationships/hyperlink" Target="https://docs.microsoft.com/en-us/azure/search/search-what-is-an-index" TargetMode="External"/><Relationship Id="rId15" Type="http://schemas.openxmlformats.org/officeDocument/2006/relationships/hyperlink" Target="https://docs.microsoft.com/en-us/azure/search/search-faceted-navigation" TargetMode="External"/><Relationship Id="rId10" Type="http://schemas.openxmlformats.org/officeDocument/2006/relationships/hyperlink" Target="https://docs.microsoft.com/en-us/azure/search/search-import-data-rest-api" TargetMode="External"/><Relationship Id="rId4" Type="http://schemas.openxmlformats.org/officeDocument/2006/relationships/hyperlink" Target="https://docs.microsoft.com/en-us/azure/search/search-manage-powershell" TargetMode="External"/><Relationship Id="rId9" Type="http://schemas.openxmlformats.org/officeDocument/2006/relationships/hyperlink" Target="https://docs.microsoft.com/en-us/azure/search/search-what-is-data-import" TargetMode="External"/><Relationship Id="rId14" Type="http://schemas.openxmlformats.org/officeDocument/2006/relationships/hyperlink" Target="https://docs.microsoft.com/en-us/rest/api/searchservice/add-scoring-profiles-to-a-search-index" TargetMode="Externa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github.com/Microsoft/botbuilder-tools/tree/master/Ludown" TargetMode="External"/><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docs.microsoft.com/en-us/azure/bot-service/bot-builder-storage-concept?view=azure-bot-service-4.0"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3329DEA-6433-4493-B9C4-3E0AC755FE5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901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With Cognitive Services, you can </a:t>
            </a:r>
            <a:r>
              <a:rPr lang="en-GB" dirty="0"/>
              <a:t>infuse your apps, websites and bots with intelligent algorithms to see, hear, speak, understand and interpret your user needs through natural methods of communication. </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GB" dirty="0"/>
          </a:p>
          <a:p>
            <a:pPr marL="0" marR="0" lvl="0" indent="0" algn="l" defTabSz="932742" rtl="0" eaLnBrk="1" fontAlgn="auto" latinLnBrk="0" hangingPunct="1">
              <a:lnSpc>
                <a:spcPct val="90000"/>
              </a:lnSpc>
              <a:spcBef>
                <a:spcPts val="0"/>
              </a:spcBef>
              <a:spcAft>
                <a:spcPts val="340"/>
              </a:spcAft>
              <a:buClrTx/>
              <a:buSzTx/>
              <a:buFontTx/>
              <a:buNone/>
              <a:tabLst/>
              <a:defRPr/>
            </a:pPr>
            <a:r>
              <a:rPr lang="en-GB" dirty="0"/>
              <a:t>Transform your business with AI today.</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GB" dirty="0"/>
          </a:p>
          <a:p>
            <a:pPr marL="0" marR="0" lvl="0" indent="0" algn="l" defTabSz="932742" rtl="0" eaLnBrk="1" fontAlgn="auto" latinLnBrk="0" hangingPunct="1">
              <a:lnSpc>
                <a:spcPct val="90000"/>
              </a:lnSpc>
              <a:spcBef>
                <a:spcPts val="0"/>
              </a:spcBef>
              <a:spcAft>
                <a:spcPts val="340"/>
              </a:spcAft>
              <a:buClrTx/>
              <a:buSzTx/>
              <a:buFontTx/>
              <a:buNone/>
              <a:tabLst/>
              <a:defRPr/>
            </a:pPr>
            <a:r>
              <a:rPr lang="en-GB" dirty="0"/>
              <a:t>Reference:</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GB"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https://azure.microsoft.com/en-gb/services/cognitive-services/</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9009525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757238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27136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a:solidFill>
                <a:schemeClr val="tx1"/>
              </a:solidFill>
              <a:effectLst/>
              <a:latin typeface="+mn-lt"/>
              <a:ea typeface="+mn-ea"/>
              <a:cs typeface="+mn-cs"/>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79012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a:solidFill>
                <a:schemeClr val="tx1"/>
              </a:solidFill>
              <a:effectLst/>
              <a:latin typeface="+mn-lt"/>
              <a:ea typeface="+mn-ea"/>
              <a:cs typeface="+mn-cs"/>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13206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3957724-74D0-4AAB-8366-EF91C6CD0800}" type="slidenum">
              <a:rPr lang="en-US" smtClean="0"/>
              <a:t>23</a:t>
            </a:fld>
            <a:endParaRPr lang="en-US"/>
          </a:p>
        </p:txBody>
      </p:sp>
    </p:spTree>
    <p:extLst>
      <p:ext uri="{BB962C8B-B14F-4D97-AF65-F5344CB8AC3E}">
        <p14:creationId xmlns:p14="http://schemas.microsoft.com/office/powerpoint/2010/main" val="19324154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Microsoft bot framework is the #1 bot framework in the market today. This framework provides 3 key capabilities for developers. This open source framework allows developers to build bots in the languages they know and love - .Net C# and node.js The framework provides connectors to over 15 different channels. This allows developers to build a bot once, and connect it to SMS, Email, Facebook, skype, slack, kik, web chat, etc. Finally, the framework allows you to publish bots to be discovered via search, Cortana and other web services. It is important to establish the skillsets of those who work at the company. From this perspective it can be established if the bot solution can be developed in-house or establish the level of support that is required for the project to succeed. Furthermore, understanding the differences between each channel that will be used for the bot.</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79C601B9-5273-467A-8E48-EC9939578C8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971474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There are a range of supporting technologies that can be integrated into the bot framework to enhance and optimize the conversational flow. Understanding the capabilities of each technology is important as it can help you map a technology to a conversation pattern. The slide shows the mappings that can be used for conversational flow and technology.</a:t>
            </a:r>
          </a:p>
          <a:p>
            <a:endParaRPr lang="en-GB" dirty="0"/>
          </a:p>
          <a:p>
            <a:r>
              <a:rPr lang="en-GB" dirty="0"/>
              <a:t>QnA Maker 	      - https://www.qnamaker.ai/ </a:t>
            </a:r>
          </a:p>
          <a:p>
            <a:r>
              <a:rPr lang="en-GB" dirty="0"/>
              <a:t>FormFlow	      - https://docs.microsoft.com/en-us/azure/bot-service/dotnet/bot-builder-dotnet-formflow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Proactive Messaging - </a:t>
            </a:r>
            <a:r>
              <a:rPr lang="en-GB" sz="1200" kern="1200" dirty="0">
                <a:solidFill>
                  <a:schemeClr val="tx1"/>
                </a:solidFill>
                <a:effectLst/>
                <a:latin typeface="+mn-lt"/>
                <a:ea typeface="+mn-ea"/>
                <a:cs typeface="+mn-cs"/>
              </a:rPr>
              <a:t>https://docs.microsoft.com/en-us/azure/bot-service/bot-builder-howto-proactive-message?view=azure-bot-service-4.0&amp;tabs=cs </a:t>
            </a:r>
            <a:r>
              <a:rPr lang="en-GB" dirty="0"/>
              <a:t>		</a:t>
            </a:r>
          </a:p>
          <a:p>
            <a:r>
              <a:rPr lang="en-GB" dirty="0"/>
              <a:t>LUIS                       - https://www.luis.ai/ </a:t>
            </a:r>
          </a:p>
          <a:p>
            <a:r>
              <a:rPr lang="en-GB" dirty="0"/>
              <a:t>Machine Learning - https://docs.microsoft.com/en-us/azure/machine-learning/</a:t>
            </a:r>
          </a:p>
          <a:p>
            <a:r>
              <a:rPr lang="en-GB" dirty="0"/>
              <a:t>Cognitive Services - https://azure.microsoft.com/en-gb/services/cognitive-services/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689531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examples of mapping Bot capability to organizational objectives,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Microsoft Bot Logic Flow</a:t>
            </a:r>
          </a:p>
          <a:p>
            <a:r>
              <a:rPr lang="en-US" sz="1200" b="0" kern="1200" dirty="0">
                <a:solidFill>
                  <a:schemeClr val="tx1"/>
                </a:solidFill>
                <a:effectLst/>
                <a:latin typeface="+mn-lt"/>
                <a:ea typeface="+mn-ea"/>
                <a:cs typeface="+mn-cs"/>
              </a:rPr>
              <a:t>* Bot Evolution Roadmap</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34340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kern="1200" dirty="0">
                <a:solidFill>
                  <a:schemeClr val="tx1"/>
                </a:solidFill>
                <a:effectLst/>
                <a:latin typeface="+mn-lt"/>
                <a:ea typeface="+mn-ea"/>
                <a:cs typeface="+mn-cs"/>
              </a:rPr>
              <a:t>The intention here is not to focus on the technology, but more on the business domain, intents and potential conversational flow. In addition, you can annotate the documentation to outline any additional requirements </a:t>
            </a:r>
            <a:r>
              <a:rPr lang="en-US" sz="1200" b="0" kern="1200">
                <a:solidFill>
                  <a:schemeClr val="tx1"/>
                </a:solidFill>
                <a:effectLst/>
                <a:latin typeface="+mn-lt"/>
                <a:ea typeface="+mn-ea"/>
                <a:cs typeface="+mn-cs"/>
              </a:rPr>
              <a:t>such as </a:t>
            </a:r>
            <a:r>
              <a:rPr lang="en-US" sz="1200" b="0" kern="1200" dirty="0">
                <a:solidFill>
                  <a:schemeClr val="tx1"/>
                </a:solidFill>
                <a:effectLst/>
                <a:latin typeface="+mn-lt"/>
                <a:ea typeface="+mn-ea"/>
                <a:cs typeface="+mn-cs"/>
              </a:rPr>
              <a:t>personalization. It is important to ensure that the format of the document is understood by the intended audience. Furthermore, this document is not fixed, and the expectation should be set with the customer that the initial findings could change with further investigation.</a:t>
            </a:r>
          </a:p>
          <a:p>
            <a:pPr marL="0" indent="0">
              <a:buFont typeface="Arial" panose="020B0604020202020204" pitchFamily="34" charset="0"/>
              <a:buNone/>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9609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1/9/19 8:28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4005157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development of bots will likely be an evolution, not a revolution. It may not be possible to implement the solution in one release. It is therefore pragmatic to develop a roadmap of the functionality of the solution. The slide shows an example of a roadmap.</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48068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steps required to design LUIS Domains and Intents,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Understanding LUIS Domain Options</a:t>
            </a:r>
          </a:p>
          <a:p>
            <a:r>
              <a:rPr lang="en-US" sz="1200" b="0" kern="1200" dirty="0">
                <a:solidFill>
                  <a:schemeClr val="tx1"/>
                </a:solidFill>
                <a:effectLst/>
                <a:latin typeface="+mn-lt"/>
                <a:ea typeface="+mn-ea"/>
                <a:cs typeface="+mn-cs"/>
              </a:rPr>
              <a:t>2. Determining Intents</a:t>
            </a:r>
          </a:p>
          <a:p>
            <a:r>
              <a:rPr lang="en-US" sz="1200" b="0" kern="1200" dirty="0">
                <a:solidFill>
                  <a:schemeClr val="tx1"/>
                </a:solidFill>
                <a:effectLst/>
                <a:latin typeface="+mn-lt"/>
                <a:ea typeface="+mn-ea"/>
                <a:cs typeface="+mn-cs"/>
              </a:rPr>
              <a:t>3. Bot Logic Flow – Intents</a:t>
            </a:r>
          </a:p>
          <a:p>
            <a:r>
              <a:rPr lang="en-US" sz="1200" b="0" kern="1200" dirty="0">
                <a:solidFill>
                  <a:schemeClr val="tx1"/>
                </a:solidFill>
                <a:effectLst/>
                <a:latin typeface="+mn-lt"/>
                <a:ea typeface="+mn-ea"/>
                <a:cs typeface="+mn-cs"/>
              </a:rPr>
              <a:t>4. LUIS Intent Evolution/Roadmap</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62749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kern="1200" dirty="0">
                <a:solidFill>
                  <a:schemeClr val="tx1"/>
                </a:solidFill>
                <a:effectLst/>
                <a:latin typeface="+mn-lt"/>
                <a:ea typeface="+mn-ea"/>
                <a:cs typeface="+mn-cs"/>
              </a:rPr>
              <a:t>A LUIS app is usually centered around a domain-specific topic. For example, you may have a travel app that performs booking of tickets, flights, hotels, and rental cars. Another app may provide content related to exercising, tracking fitness efforts and setting goals.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Language Understanding (LUIS) provides prebuilt domains, which are prebuilt sets of intents and entities that work together for domains or common categories of client applications. The prebuilt domains have been pre-trained and are ready for you to add to your LUIS app. You can find a full listing of the prebuilt domains in the Prebuilt domains reference. The intents and entities in a custom domain are fully customizable once you've added them to your app - you can train them with utterances from your system, so they work for your users. You can use an entire prebuilt domain as a starting point for customization, or just borrow a few intents or entities from a prebuilt domain.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intents and entities in a prebuilt domain work best together. It's better to combine intents and entities from the same domain when possible. A best practice is to use related intents from the same domain. For example, if you are customizing the MakeReservation intent in the Places domain, then select the Cancel intent from the Places domain instead of the Cancel intent in the Events or Utilities domains.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Tip </a:t>
            </a:r>
          </a:p>
          <a:p>
            <a:r>
              <a:rPr lang="en-US" sz="1200" b="0" kern="1200" dirty="0">
                <a:solidFill>
                  <a:schemeClr val="tx1"/>
                </a:solidFill>
                <a:effectLst/>
                <a:latin typeface="+mn-lt"/>
                <a:ea typeface="+mn-ea"/>
                <a:cs typeface="+mn-cs"/>
              </a:rPr>
              <a:t>Check out the Utilities domain for prebuilt intents that you can customize for use in any domain. For example, you can add Utilities.Repeat to your app and train it to recognize whatever actions user might want to repeat in your application.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Alternatively, you can create your own domain with their own set of intents and entities.</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51945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Think about the intents that are important to your application’s task. Let's take the example of a conference app, with functions to take bookings and check the agenda at the user's conference. You can define the "BookConference" and "GetAgenda" intents for these actions. In a more complex app with more functions, you will have more intents, and you should define them carefully so as to not be too specific. For example, “GetBookingBalance" and “GetBookStatus" may need to be separate intents, but “GetBookingBalance" and “GetBookStatus" may be too similar.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None Intent.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None intent is fallback for app. The None intent is a catch-all or fall back intent. It is used to teach LUIS utterances that are not important in the app domain (subject area). </a:t>
            </a:r>
          </a:p>
          <a:p>
            <a:r>
              <a:rPr lang="en-US" sz="1200" b="0" kern="1200" dirty="0">
                <a:solidFill>
                  <a:schemeClr val="tx1"/>
                </a:solidFill>
                <a:effectLst/>
                <a:latin typeface="+mn-lt"/>
                <a:ea typeface="+mn-ea"/>
                <a:cs typeface="+mn-cs"/>
              </a:rPr>
              <a:t>None intent helps conversation direction. When an utterance is predicted as the None intent and returned to the bot with that prediction, the bot can ask more questions or provide a menu to direct the user to valid choices in the bot. </a:t>
            </a:r>
          </a:p>
          <a:p>
            <a:r>
              <a:rPr lang="en-US" sz="1200" b="0" kern="1200" dirty="0">
                <a:solidFill>
                  <a:schemeClr val="tx1"/>
                </a:solidFill>
                <a:effectLst/>
                <a:latin typeface="+mn-lt"/>
                <a:ea typeface="+mn-ea"/>
                <a:cs typeface="+mn-cs"/>
              </a:rPr>
              <a:t>No utterances in None intent skews predictions. If you do not add any utterances for the None intent, LUIS forces an utterance that is outside the domain into one of the domain intents. This will skew the prediction scores by teaching LUIS the wrong intent for the utterance. </a:t>
            </a:r>
          </a:p>
          <a:p>
            <a:br>
              <a:rPr lang="en-US" sz="1200" b="1"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NOTE </a:t>
            </a:r>
          </a:p>
          <a:p>
            <a:r>
              <a:rPr lang="en-US" sz="1200" b="0" kern="1200" dirty="0">
                <a:solidFill>
                  <a:schemeClr val="tx1"/>
                </a:solidFill>
                <a:effectLst/>
                <a:latin typeface="+mn-lt"/>
                <a:ea typeface="+mn-ea"/>
                <a:cs typeface="+mn-cs"/>
              </a:rPr>
              <a:t>It is a best practice to use only as many intents as you need to perform the functions of your app. If you define too many intents, it becomes harder for LUIS to classify utterances correctly. If you define too few, they may be so general as to be overlapping.</a:t>
            </a:r>
          </a:p>
          <a:p>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07823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the steps required to design entities, including:</a:t>
            </a:r>
          </a:p>
          <a:p>
            <a:endParaRPr lang="en-US" dirty="0"/>
          </a:p>
          <a:p>
            <a:pPr marL="171450" indent="-171450">
              <a:buFont typeface="Arial" panose="020B0604020202020204" pitchFamily="34" charset="0"/>
              <a:buChar char="•"/>
            </a:pPr>
            <a:r>
              <a:rPr lang="en-US" dirty="0"/>
              <a:t>Understanding Entities</a:t>
            </a:r>
          </a:p>
          <a:p>
            <a:pPr marL="171450" indent="-171450">
              <a:buFont typeface="Arial" panose="020B0604020202020204" pitchFamily="34" charset="0"/>
              <a:buChar char="•"/>
            </a:pPr>
            <a:r>
              <a:rPr lang="en-US" dirty="0"/>
              <a:t>Entity types</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90430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kern="1200" dirty="0">
                <a:solidFill>
                  <a:schemeClr val="tx1"/>
                </a:solidFill>
                <a:effectLst/>
                <a:latin typeface="+mn-lt"/>
                <a:ea typeface="+mn-ea"/>
                <a:cs typeface="+mn-cs"/>
              </a:rPr>
              <a:t>* Entities are optional but highly recommended.</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While intents are required, entities are optional. You do not need to create entities for every concept in your app, but only for those required for the app to act. If your utterances do not have details your bot needs to continue, you do not need to add them. As your app matures, you can add them later. If you are not sure how you would use the information, add a few common prebuilt entities such as datetimeV2, ordinal, email, and phone number.</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represent data</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data you want to pull from the utterance. This can be a name, date, product name, or any group of words. For example, in the utterance “Buy a ticket from New York to London on March 5”, three entities are used. Location.Origin, Location.Destination and Prebuilt datetimeV2 which would contain the value “New York”, “London” and “March 5” respectively.</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are shared across intents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shared among intents. They don't belong to any single intent. Intents and entities can be semantically associated but it is not an exclusive relationship.</a:t>
            </a:r>
          </a:p>
          <a:p>
            <a:r>
              <a:rPr lang="en-US" sz="1200" b="0" kern="1200" dirty="0">
                <a:solidFill>
                  <a:schemeClr val="tx1"/>
                </a:solidFill>
                <a:effectLst/>
                <a:latin typeface="+mn-lt"/>
                <a:ea typeface="+mn-ea"/>
                <a:cs typeface="+mn-cs"/>
              </a:rPr>
              <a:t>In the utterance "Book me a ticket to Paris", "Paris" is an entity of type location. By recognizing the entities that are mentioned in the user’s input, LUIS helps you choose the specific actions to take to fulfil an intent.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Types of entities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LUIS offers many types of entities as shown in the next slide</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03316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sng" strike="noStrike" kern="1200" dirty="0">
                <a:solidFill>
                  <a:schemeClr val="tx1"/>
                </a:solidFill>
                <a:effectLst/>
                <a:latin typeface="+mn-lt"/>
                <a:ea typeface="+mn-ea"/>
                <a:cs typeface="+mn-cs"/>
                <a:hlinkClick r:id="rId3"/>
              </a:rPr>
              <a:t>Entities</a:t>
            </a:r>
            <a:r>
              <a:rPr lang="en-US" sz="1200" b="0" i="0" u="none" strike="noStrike" kern="1200" dirty="0">
                <a:solidFill>
                  <a:schemeClr val="tx1"/>
                </a:solidFill>
                <a:effectLst/>
                <a:latin typeface="+mn-lt"/>
                <a:ea typeface="+mn-ea"/>
                <a:cs typeface="+mn-cs"/>
              </a:rPr>
              <a:t> are important for accomplishing an intent. When you determine which entities to use in your app, keep in mind that there are different types of entities for capturing relationships between types of objects. The following entities exist: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Simple entity</a:t>
            </a:r>
          </a:p>
          <a:p>
            <a:r>
              <a:rPr lang="en-US" sz="1200" b="0" i="0" u="none" strike="noStrike" kern="1200" dirty="0">
                <a:solidFill>
                  <a:schemeClr val="tx1"/>
                </a:solidFill>
                <a:effectLst/>
                <a:latin typeface="+mn-lt"/>
                <a:ea typeface="+mn-ea"/>
                <a:cs typeface="+mn-cs"/>
              </a:rPr>
              <a:t>A simple entity describes a single concept.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Hierarchical entity</a:t>
            </a:r>
          </a:p>
          <a:p>
            <a:r>
              <a:rPr lang="en-US" sz="1200" b="0" i="0" u="none" strike="noStrike" kern="1200" dirty="0">
                <a:solidFill>
                  <a:schemeClr val="tx1"/>
                </a:solidFill>
                <a:effectLst/>
                <a:latin typeface="+mn-lt"/>
                <a:ea typeface="+mn-ea"/>
                <a:cs typeface="+mn-cs"/>
              </a:rPr>
              <a:t>A hierarchical entity represents a category and its members.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Composite entity</a:t>
            </a:r>
          </a:p>
          <a:p>
            <a:r>
              <a:rPr lang="en-US" sz="1200" b="0" i="0" u="none" strike="noStrike" kern="1200" dirty="0">
                <a:solidFill>
                  <a:schemeClr val="tx1"/>
                </a:solidFill>
                <a:effectLst/>
                <a:latin typeface="+mn-lt"/>
                <a:ea typeface="+mn-ea"/>
                <a:cs typeface="+mn-cs"/>
              </a:rPr>
              <a:t>A composite entity is made up of other entities that form parts of a whole.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List entity</a:t>
            </a:r>
          </a:p>
          <a:p>
            <a:r>
              <a:rPr lang="en-US" sz="1200" b="0" i="0" u="none" strike="noStrike" kern="1200" dirty="0">
                <a:solidFill>
                  <a:schemeClr val="tx1"/>
                </a:solidFill>
                <a:effectLst/>
                <a:latin typeface="+mn-lt"/>
                <a:ea typeface="+mn-ea"/>
                <a:cs typeface="+mn-cs"/>
              </a:rPr>
              <a:t>A list entity is an explicitly specified list of values. Each value consists of one or more synonyms. In a travel app, you might choose to create a list entity to represent airport names.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Prebuilt entity</a:t>
            </a:r>
          </a:p>
          <a:p>
            <a:r>
              <a:rPr lang="en-US" sz="1200" b="0" i="0" u="none" strike="noStrike" kern="1200" dirty="0">
                <a:solidFill>
                  <a:schemeClr val="tx1"/>
                </a:solidFill>
                <a:effectLst/>
                <a:latin typeface="+mn-lt"/>
                <a:ea typeface="+mn-ea"/>
                <a:cs typeface="+mn-cs"/>
              </a:rPr>
              <a:t>LUIS provides </a:t>
            </a:r>
            <a:r>
              <a:rPr lang="en-US" sz="1200" b="0" i="0" u="sng" strike="noStrike" kern="1200" dirty="0">
                <a:solidFill>
                  <a:schemeClr val="tx1"/>
                </a:solidFill>
                <a:effectLst/>
                <a:latin typeface="+mn-lt"/>
                <a:ea typeface="+mn-ea"/>
                <a:cs typeface="+mn-cs"/>
                <a:hlinkClick r:id="rId4"/>
              </a:rPr>
              <a:t>prebuilt entities</a:t>
            </a:r>
            <a:r>
              <a:rPr lang="en-US" sz="1200" b="0" i="0" u="none" strike="noStrike" kern="1200" dirty="0">
                <a:solidFill>
                  <a:schemeClr val="tx1"/>
                </a:solidFill>
                <a:effectLst/>
                <a:latin typeface="+mn-lt"/>
                <a:ea typeface="+mn-ea"/>
                <a:cs typeface="+mn-cs"/>
              </a:rPr>
              <a:t> for common types like Number, which you can use for the number of tickets in a ticket order.</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Other entities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Machine-learned</a:t>
            </a:r>
            <a:r>
              <a:rPr lang="en-US" sz="1200" b="0" i="0" u="none" strike="noStrike" kern="1200" dirty="0">
                <a:solidFill>
                  <a:schemeClr val="tx1"/>
                </a:solidFill>
                <a:effectLst/>
                <a:latin typeface="+mn-lt"/>
                <a:ea typeface="+mn-ea"/>
                <a:cs typeface="+mn-cs"/>
              </a:rPr>
              <a:t> entities work best when tested via </a:t>
            </a:r>
            <a:r>
              <a:rPr lang="en-US" sz="1200" b="0" i="0" u="sng" strike="noStrike" kern="1200" dirty="0">
                <a:solidFill>
                  <a:schemeClr val="tx1"/>
                </a:solidFill>
                <a:effectLst/>
                <a:latin typeface="+mn-lt"/>
                <a:ea typeface="+mn-ea"/>
                <a:cs typeface="+mn-cs"/>
                <a:hlinkClick r:id="rId5"/>
              </a:rPr>
              <a:t>endpoint queries</a:t>
            </a:r>
            <a:r>
              <a:rPr lang="en-US" sz="1200" b="0" i="0" u="none" strike="noStrike" kern="1200" dirty="0">
                <a:solidFill>
                  <a:schemeClr val="tx1"/>
                </a:solidFill>
                <a:effectLst/>
                <a:latin typeface="+mn-lt"/>
                <a:ea typeface="+mn-ea"/>
                <a:cs typeface="+mn-cs"/>
              </a:rPr>
              <a:t> and </a:t>
            </a:r>
            <a:r>
              <a:rPr lang="en-US" sz="1200" b="0" i="0" u="sng" strike="noStrike" kern="1200" dirty="0">
                <a:solidFill>
                  <a:schemeClr val="tx1"/>
                </a:solidFill>
                <a:effectLst/>
                <a:latin typeface="+mn-lt"/>
                <a:ea typeface="+mn-ea"/>
                <a:cs typeface="+mn-cs"/>
                <a:hlinkClick r:id="rId6"/>
              </a:rPr>
              <a:t>reviewing endpoint utterances</a:t>
            </a:r>
            <a:r>
              <a:rPr lang="en-US" sz="1200" b="0" i="0" u="none" strike="noStrike" kern="1200" dirty="0">
                <a:solidFill>
                  <a:schemeClr val="tx1"/>
                </a:solidFill>
                <a:effectLst/>
                <a:latin typeface="+mn-lt"/>
                <a:ea typeface="+mn-ea"/>
                <a:cs typeface="+mn-cs"/>
              </a:rPr>
              <a:t>. </a:t>
            </a:r>
          </a:p>
          <a:p>
            <a:r>
              <a:rPr lang="en-US" sz="1200" b="1" i="0" u="none" strike="noStrike" kern="1200" dirty="0">
                <a:solidFill>
                  <a:schemeClr val="tx1"/>
                </a:solidFill>
                <a:effectLst/>
                <a:latin typeface="+mn-lt"/>
                <a:ea typeface="+mn-ea"/>
                <a:cs typeface="+mn-cs"/>
              </a:rPr>
              <a:t>Regular expression entities</a:t>
            </a:r>
            <a:r>
              <a:rPr lang="en-US" sz="1200" b="0" i="0" u="none" strike="noStrike" kern="1200" dirty="0">
                <a:solidFill>
                  <a:schemeClr val="tx1"/>
                </a:solidFill>
                <a:effectLst/>
                <a:latin typeface="+mn-lt"/>
                <a:ea typeface="+mn-ea"/>
                <a:cs typeface="+mn-cs"/>
              </a:rPr>
              <a:t> use the open-source </a:t>
            </a:r>
            <a:r>
              <a:rPr lang="en-US" sz="1200" b="0" i="0" u="sng" strike="noStrike" kern="1200" dirty="0">
                <a:solidFill>
                  <a:schemeClr val="tx1"/>
                </a:solidFill>
                <a:effectLst/>
                <a:latin typeface="+mn-lt"/>
                <a:ea typeface="+mn-ea"/>
                <a:cs typeface="+mn-cs"/>
                <a:hlinkClick r:id="rId7"/>
              </a:rPr>
              <a:t>Recognizers-Text</a:t>
            </a:r>
            <a:r>
              <a:rPr lang="en-US" sz="1200" b="0" i="0" u="none" strike="noStrike" kern="1200" dirty="0">
                <a:solidFill>
                  <a:schemeClr val="tx1"/>
                </a:solidFill>
                <a:effectLst/>
                <a:latin typeface="+mn-lt"/>
                <a:ea typeface="+mn-ea"/>
                <a:cs typeface="+mn-cs"/>
              </a:rPr>
              <a:t> project. There are many </a:t>
            </a:r>
            <a:r>
              <a:rPr lang="en-US" sz="1200" b="0" i="0" u="sng" strike="noStrike" kern="1200" dirty="0">
                <a:solidFill>
                  <a:schemeClr val="tx1"/>
                </a:solidFill>
                <a:effectLst/>
                <a:latin typeface="+mn-lt"/>
                <a:ea typeface="+mn-ea"/>
                <a:cs typeface="+mn-cs"/>
                <a:hlinkClick r:id="rId8"/>
              </a:rPr>
              <a:t>examples</a:t>
            </a:r>
            <a:r>
              <a:rPr lang="en-US" sz="1200" b="0" i="0" u="none" strike="noStrike" kern="1200" dirty="0">
                <a:solidFill>
                  <a:schemeClr val="tx1"/>
                </a:solidFill>
                <a:effectLst/>
                <a:latin typeface="+mn-lt"/>
                <a:ea typeface="+mn-ea"/>
                <a:cs typeface="+mn-cs"/>
              </a:rPr>
              <a:t> of the regular expressions in the /Specs directory for the supported cultures. If your specific culture or regular expression isn't currently supported, contribute to the project. </a:t>
            </a:r>
          </a:p>
          <a:p>
            <a:r>
              <a:rPr lang="en-US" sz="1200" b="1" i="0" u="none" strike="noStrike" kern="1200" dirty="0">
                <a:solidFill>
                  <a:schemeClr val="tx1"/>
                </a:solidFill>
                <a:effectLst/>
                <a:latin typeface="+mn-lt"/>
                <a:ea typeface="+mn-ea"/>
                <a:cs typeface="+mn-cs"/>
              </a:rPr>
              <a:t>Exact-match</a:t>
            </a:r>
            <a:r>
              <a:rPr lang="en-US" sz="1200" b="0" i="0" u="none" strike="noStrike" kern="1200" dirty="0">
                <a:solidFill>
                  <a:schemeClr val="tx1"/>
                </a:solidFill>
                <a:effectLst/>
                <a:latin typeface="+mn-lt"/>
                <a:ea typeface="+mn-ea"/>
                <a:cs typeface="+mn-cs"/>
              </a:rPr>
              <a:t> entities use the text provided in the entity to make an exact text match.</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Always think of the users perceive access for completing a task with your application or bot. Choosing a correct entity type could help your applications fulfil a user request more quickly and fulfill their needs.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38409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practices for managing utterances,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Utterance Design Guidance</a:t>
            </a:r>
          </a:p>
          <a:p>
            <a:r>
              <a:rPr lang="en-US" sz="1200" b="0" kern="1200" dirty="0">
                <a:solidFill>
                  <a:schemeClr val="tx1"/>
                </a:solidFill>
                <a:effectLst/>
                <a:latin typeface="+mn-lt"/>
                <a:ea typeface="+mn-ea"/>
                <a:cs typeface="+mn-cs"/>
              </a:rPr>
              <a:t>2. Improving Utterance Accuracy</a:t>
            </a:r>
          </a:p>
          <a:p>
            <a:r>
              <a:rPr lang="en-US" sz="1200" b="0" kern="1200" dirty="0">
                <a:solidFill>
                  <a:schemeClr val="tx1"/>
                </a:solidFill>
                <a:effectLst/>
                <a:latin typeface="+mn-lt"/>
                <a:ea typeface="+mn-ea"/>
                <a:cs typeface="+mn-cs"/>
              </a:rPr>
              <a:t>3. Utterance Review Guidance</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37673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Utterances</a:t>
            </a:r>
            <a:r>
              <a:rPr lang="en-US" sz="1200" b="0" i="0" u="none" strike="noStrike" kern="1200" dirty="0">
                <a:solidFill>
                  <a:schemeClr val="tx1"/>
                </a:solidFill>
                <a:effectLst/>
                <a:latin typeface="+mn-lt"/>
                <a:ea typeface="+mn-ea"/>
                <a:cs typeface="+mn-cs"/>
              </a:rPr>
              <a:t> are input from the user that your app needs to interpret. To train LUIS to extract intents and entities from them, it's important to capture a variety of different inputs for each intent. Active learning, or the process of continuing to train on new utterances, is essential to machine-learned intelligence that LUIS provides.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Collect phrases that you think users will say, and include utterances that mean the same thing but are constructed differently.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How to choose varied utterances</a:t>
            </a:r>
          </a:p>
          <a:p>
            <a:r>
              <a:rPr lang="en-US" sz="1200" b="0" i="0" u="none" strike="noStrike" kern="1200" dirty="0">
                <a:solidFill>
                  <a:schemeClr val="tx1"/>
                </a:solidFill>
                <a:effectLst/>
                <a:latin typeface="+mn-lt"/>
                <a:ea typeface="+mn-ea"/>
                <a:cs typeface="+mn-cs"/>
              </a:rPr>
              <a:t>When you first get started by </a:t>
            </a:r>
            <a:r>
              <a:rPr lang="en-US" sz="1200" b="0" i="0" u="sng" strike="noStrike" kern="1200" dirty="0">
                <a:solidFill>
                  <a:schemeClr val="tx1"/>
                </a:solidFill>
                <a:effectLst/>
                <a:latin typeface="+mn-lt"/>
                <a:ea typeface="+mn-ea"/>
                <a:cs typeface="+mn-cs"/>
                <a:hlinkClick r:id="rId3"/>
              </a:rPr>
              <a:t>adding example utterances</a:t>
            </a:r>
            <a:r>
              <a:rPr lang="en-US" sz="1200" b="0" i="0" u="none" strike="noStrike" kern="1200" dirty="0">
                <a:solidFill>
                  <a:schemeClr val="tx1"/>
                </a:solidFill>
                <a:effectLst/>
                <a:latin typeface="+mn-lt"/>
                <a:ea typeface="+mn-ea"/>
                <a:cs typeface="+mn-cs"/>
              </a:rPr>
              <a:t> to your LUIS model, here are some principles to keep in mind.</a:t>
            </a:r>
          </a:p>
          <a:p>
            <a:r>
              <a:rPr lang="en-US" sz="1200" b="0" i="0" u="none" strike="noStrike" kern="1200" dirty="0">
                <a:solidFill>
                  <a:schemeClr val="tx1"/>
                </a:solidFill>
                <a:effectLst/>
                <a:latin typeface="+mn-lt"/>
                <a:ea typeface="+mn-ea"/>
                <a:cs typeface="+mn-cs"/>
              </a:rPr>
              <a:t>Utterances aren't always well formed. It may be a sentence, like "Book me a ticket to Paris", or a fragment of a sentence, like "Booking" or "Paris flight." Users often make spelling mistakes. When planning your app, consider whether or not you spell-check user input before passing it to LUIS. The </a:t>
            </a:r>
            <a:r>
              <a:rPr lang="en-US" sz="1200" b="0" i="0" u="sng" strike="noStrike" kern="1200" dirty="0">
                <a:solidFill>
                  <a:schemeClr val="tx1"/>
                </a:solidFill>
                <a:effectLst/>
                <a:latin typeface="+mn-lt"/>
                <a:ea typeface="+mn-ea"/>
                <a:cs typeface="+mn-cs"/>
                <a:hlinkClick r:id="rId4"/>
              </a:rPr>
              <a:t>Bing Spell Check API</a:t>
            </a:r>
            <a:r>
              <a:rPr lang="en-US" sz="1200" b="0" i="0" u="none" strike="noStrike" kern="1200" dirty="0">
                <a:solidFill>
                  <a:schemeClr val="tx1"/>
                </a:solidFill>
                <a:effectLst/>
                <a:latin typeface="+mn-lt"/>
                <a:ea typeface="+mn-ea"/>
                <a:cs typeface="+mn-cs"/>
              </a:rPr>
              <a:t> integrates with LUIS. You can associate your LUIS app with an external key for the Bing Spell Check API when you publish it. If you do not spell check user utterances, you should train LUIS on utterances that include typos and misspellings.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Use the representative language of the user</a:t>
            </a:r>
          </a:p>
          <a:p>
            <a:r>
              <a:rPr lang="en-US" sz="1200" b="0" i="0" u="none" strike="noStrike" kern="1200" dirty="0">
                <a:solidFill>
                  <a:schemeClr val="tx1"/>
                </a:solidFill>
                <a:effectLst/>
                <a:latin typeface="+mn-lt"/>
                <a:ea typeface="+mn-ea"/>
                <a:cs typeface="+mn-cs"/>
              </a:rPr>
              <a:t>When choosing utterances, be aware that what you think is a common term or phrase might not be to the typical user of your client application. They may not have domain experience. So be careful when using terms or phrases that a user would only say if they were an expert.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Choose varied terminology as well as phrasing</a:t>
            </a:r>
          </a:p>
          <a:p>
            <a:r>
              <a:rPr lang="en-US" sz="1200" b="0" i="0" u="none" strike="noStrike" kern="1200" dirty="0">
                <a:solidFill>
                  <a:schemeClr val="tx1"/>
                </a:solidFill>
                <a:effectLst/>
                <a:latin typeface="+mn-lt"/>
                <a:ea typeface="+mn-ea"/>
                <a:cs typeface="+mn-cs"/>
              </a:rPr>
              <a:t>You will find that even if you make efforts to create varied sentence patterns, you will still repeat some vocabulary.</a:t>
            </a:r>
          </a:p>
          <a:p>
            <a:r>
              <a:rPr lang="en-US" sz="1200" b="0" i="0" u="none" strike="noStrike" kern="1200" dirty="0">
                <a:solidFill>
                  <a:schemeClr val="tx1"/>
                </a:solidFill>
                <a:effectLst/>
                <a:latin typeface="+mn-lt"/>
                <a:ea typeface="+mn-ea"/>
                <a:cs typeface="+mn-cs"/>
              </a:rPr>
              <a:t>Take the following example utterances:</a:t>
            </a:r>
          </a:p>
          <a:p>
            <a:endParaRPr lang="en-US" sz="1200" b="0" i="0" u="none" strike="noStrike" kern="1200" dirty="0">
              <a:solidFill>
                <a:schemeClr val="tx1"/>
              </a:solidFill>
              <a:effectLst/>
              <a:latin typeface="+mn-lt"/>
              <a:ea typeface="+mn-ea"/>
              <a:cs typeface="+mn-cs"/>
            </a:endParaRPr>
          </a:p>
          <a:p>
            <a:r>
              <a:rPr lang="en-US" dirty="0"/>
              <a:t>how do I get a computer? </a:t>
            </a:r>
          </a:p>
          <a:p>
            <a:r>
              <a:rPr lang="en-US" dirty="0"/>
              <a:t>Where do I get a computer? </a:t>
            </a:r>
          </a:p>
          <a:p>
            <a:r>
              <a:rPr lang="en-US" dirty="0"/>
              <a:t>I want to get a computer, how do I go about it? </a:t>
            </a:r>
          </a:p>
          <a:p>
            <a:r>
              <a:rPr lang="en-US" dirty="0"/>
              <a:t>When can I have a computer? </a:t>
            </a:r>
          </a:p>
          <a:p>
            <a:endParaRPr lang="en-US" dirty="0"/>
          </a:p>
          <a:p>
            <a:r>
              <a:rPr lang="en-US" sz="1200" b="0" i="0" u="none" strike="noStrike" kern="1200" dirty="0">
                <a:solidFill>
                  <a:schemeClr val="tx1"/>
                </a:solidFill>
                <a:effectLst/>
                <a:latin typeface="+mn-lt"/>
                <a:ea typeface="+mn-ea"/>
                <a:cs typeface="+mn-cs"/>
              </a:rPr>
              <a:t>The core term here, "computer", is not varied. They could say desktop computer, laptop, workstation, or even just machine. LUIS intelligently infers synonyms from context, but when you create utterances for training, it's still better to vary them.</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Example utterances in each intent</a:t>
            </a:r>
          </a:p>
          <a:p>
            <a:r>
              <a:rPr lang="en-US" sz="1200" b="0" i="0" u="none" strike="noStrike" kern="1200" dirty="0">
                <a:solidFill>
                  <a:schemeClr val="tx1"/>
                </a:solidFill>
                <a:effectLst/>
                <a:latin typeface="+mn-lt"/>
                <a:ea typeface="+mn-ea"/>
                <a:cs typeface="+mn-cs"/>
              </a:rPr>
              <a:t>Each intent needs to have example utterances. If you have an intent but do not have any example utterances in that intent, you will not be able to train LUIS. If you have an intent with one or very few example utterances, LUIS will not be able to give accurate predictions.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Training utterances</a:t>
            </a:r>
          </a:p>
          <a:p>
            <a:r>
              <a:rPr lang="en-US" sz="1200" b="0" i="0" u="none" strike="noStrike" kern="1200" dirty="0">
                <a:solidFill>
                  <a:schemeClr val="tx1"/>
                </a:solidFill>
                <a:effectLst/>
                <a:latin typeface="+mn-lt"/>
                <a:ea typeface="+mn-ea"/>
                <a:cs typeface="+mn-cs"/>
              </a:rPr>
              <a:t>Training is non-deterministic: the utterance prediction could vary slightly across versions or apps.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As a tool to help, you could use </a:t>
            </a:r>
            <a:r>
              <a:rPr lang="en-US" sz="1200" u="sng" kern="1200" dirty="0">
                <a:solidFill>
                  <a:schemeClr val="tx1"/>
                </a:solidFill>
                <a:effectLst/>
                <a:latin typeface="+mn-lt"/>
                <a:ea typeface="+mn-ea"/>
                <a:cs typeface="+mn-cs"/>
                <a:hlinkClick r:id="rId5"/>
              </a:rPr>
              <a:t>chatdown</a:t>
            </a:r>
            <a:r>
              <a:rPr lang="en-US" sz="1200" kern="1200" dirty="0">
                <a:solidFill>
                  <a:schemeClr val="tx1"/>
                </a:solidFill>
                <a:effectLst/>
                <a:latin typeface="+mn-lt"/>
                <a:ea typeface="+mn-ea"/>
                <a:cs typeface="+mn-cs"/>
              </a:rPr>
              <a:t> with </a:t>
            </a:r>
            <a:r>
              <a:rPr lang="en-US" sz="1200" u="sng" kern="1200" dirty="0">
                <a:solidFill>
                  <a:schemeClr val="tx1"/>
                </a:solidFill>
                <a:effectLst/>
                <a:latin typeface="+mn-lt"/>
                <a:ea typeface="+mn-ea"/>
                <a:cs typeface="+mn-cs"/>
                <a:hlinkClick r:id="rId6"/>
              </a:rPr>
              <a:t>V4 Emulator</a:t>
            </a:r>
            <a:r>
              <a:rPr lang="en-US" sz="1200" kern="1200" dirty="0">
                <a:solidFill>
                  <a:schemeClr val="tx1"/>
                </a:solidFill>
                <a:effectLst/>
                <a:latin typeface="+mn-lt"/>
                <a:ea typeface="+mn-ea"/>
                <a:cs typeface="+mn-cs"/>
              </a:rPr>
              <a:t> for designing sample conversations. The following </a:t>
            </a:r>
            <a:r>
              <a:rPr lang="en-US" sz="1200" b="0" i="0" u="none" strike="noStrike" kern="1200" dirty="0">
                <a:solidFill>
                  <a:schemeClr val="tx1"/>
                </a:solidFill>
                <a:effectLst/>
                <a:latin typeface="+mn-lt"/>
                <a:ea typeface="+mn-ea"/>
                <a:cs typeface="+mn-cs"/>
              </a:rPr>
              <a:t>video about using </a:t>
            </a:r>
            <a:r>
              <a:rPr lang="en-US" sz="1200" b="0" i="0" u="none" strike="noStrike" kern="1200" dirty="0" err="1">
                <a:solidFill>
                  <a:schemeClr val="tx1"/>
                </a:solidFill>
                <a:effectLst/>
                <a:latin typeface="+mn-lt"/>
                <a:ea typeface="+mn-ea"/>
                <a:cs typeface="+mn-cs"/>
              </a:rPr>
              <a:t>chatdown</a:t>
            </a:r>
            <a:r>
              <a:rPr lang="en-US" sz="1200" b="0" i="0" u="none" strike="noStrike" kern="1200" dirty="0">
                <a:solidFill>
                  <a:schemeClr val="tx1"/>
                </a:solidFill>
                <a:effectLst/>
                <a:latin typeface="+mn-lt"/>
                <a:ea typeface="+mn-ea"/>
                <a:cs typeface="+mn-cs"/>
              </a:rPr>
              <a:t> to plan conversations can be found at the following link </a:t>
            </a:r>
            <a:r>
              <a:rPr lang="en-US" sz="1200" b="0" i="0" u="sng" kern="1200" dirty="0">
                <a:solidFill>
                  <a:schemeClr val="tx1"/>
                </a:solidFill>
                <a:effectLst/>
                <a:latin typeface="+mn-lt"/>
                <a:ea typeface="+mn-ea"/>
                <a:cs typeface="+mn-cs"/>
                <a:hlinkClick r:id="rId7"/>
              </a:rPr>
              <a:t>https://channel9.msdn.com/Shows/AI-Show/Conversational-AI-Bot-Building-Tools</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17118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There are a number of features that you can use in your LUIS app to improve its accuracy with utterances to understand the intention of a users request. When making decisions on your LUIS design, you should consider which features can be used to improve the efficiency of utterances by making use of one, or a combination of the following features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Intent Utterance list</a:t>
            </a:r>
          </a:p>
          <a:p>
            <a:endParaRPr lang="en-US" sz="1200" b="0" i="0" u="none" strike="noStrike" kern="1200" dirty="0">
              <a:solidFill>
                <a:schemeClr val="tx1"/>
              </a:solidFill>
              <a:effectLst/>
              <a:latin typeface="+mn-lt"/>
              <a:ea typeface="+mn-ea"/>
              <a:cs typeface="+mn-cs"/>
            </a:endParaRPr>
          </a:p>
          <a:p>
            <a:r>
              <a:rPr lang="en-US" sz="1200" dirty="0">
                <a:solidFill>
                  <a:prstClr val="black"/>
                </a:solidFill>
              </a:rPr>
              <a:t>Provides the starting point with a list of example utterances for an intent. It is important to start the process with a list of example utterance for the intent you are wanting LUIS to interpret before exploring the other features to improve the accuracy.</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Phrase Lists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Provides hints that certain words and phrases are part of a category. If LUIS learns how to recognize one member of the category, it can treat the others similarly. This improve the accuracy of intent scores and identify entities for words that have the same meaning (synonyms) by adding an interchangeable phrase list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Patterns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Patterns can be used to improve prediction accuracy of utterances by using entities and their roles to extract data using a specific pattern. This reduces the number of utterance example you would need to provide to teach LUIS about the common utterances for an intent, saving the time it would take to train your LUIS app while improving its’ accuracy.</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Regex</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These are non machine learned entities that matches information based on a regular expression that is defined. LUIS doesn't do the work and only determines what the user's intention is and extracts data about that intention. </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4515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awards that are appropriate for your audience</a:t>
            </a:r>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F48CD4C-E5E2-FD4B-A013-4032F684959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45057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a summary of the following: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Best Practices.</a:t>
            </a:r>
          </a:p>
          <a:p>
            <a:r>
              <a:rPr lang="en-US" sz="1200" b="0" kern="1200" dirty="0">
                <a:solidFill>
                  <a:schemeClr val="tx1"/>
                </a:solidFill>
                <a:effectLst/>
                <a:latin typeface="+mn-lt"/>
                <a:ea typeface="+mn-ea"/>
                <a:cs typeface="+mn-cs"/>
              </a:rPr>
              <a:t>2. Enterprise Considerations.</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62844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Consider the following best practices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a:lnSpc>
                <a:spcPct val="150000"/>
              </a:lnSpc>
            </a:pPr>
            <a:r>
              <a:rPr lang="en-US" sz="1200" b="1" dirty="0"/>
              <a:t>Intents</a:t>
            </a:r>
          </a:p>
          <a:p>
            <a:pPr>
              <a:lnSpc>
                <a:spcPct val="150000"/>
              </a:lnSpc>
            </a:pPr>
            <a:r>
              <a:rPr lang="en-US" sz="1200" dirty="0"/>
              <a:t>	Create an intent when this intent would trigger an action. </a:t>
            </a:r>
          </a:p>
          <a:p>
            <a:pPr>
              <a:lnSpc>
                <a:spcPct val="150000"/>
              </a:lnSpc>
            </a:pPr>
            <a:r>
              <a:rPr lang="en-GB" sz="1200" dirty="0"/>
              <a:t>	Intents should be specific.</a:t>
            </a:r>
          </a:p>
          <a:p>
            <a:pPr>
              <a:lnSpc>
                <a:spcPct val="150000"/>
              </a:lnSpc>
            </a:pPr>
            <a:r>
              <a:rPr lang="en-US" sz="1200" dirty="0"/>
              <a:t>	If intents are semantically close, consider merging them.</a:t>
            </a:r>
            <a:br>
              <a:rPr lang="en-US" sz="1200" dirty="0"/>
            </a:br>
            <a:endParaRPr lang="en-US" sz="1200" dirty="0"/>
          </a:p>
          <a:p>
            <a:pPr>
              <a:lnSpc>
                <a:spcPct val="150000"/>
              </a:lnSpc>
            </a:pPr>
            <a:r>
              <a:rPr lang="en-US" sz="1200" b="1" dirty="0"/>
              <a:t>Entities</a:t>
            </a:r>
          </a:p>
          <a:p>
            <a:pPr>
              <a:lnSpc>
                <a:spcPct val="150000"/>
              </a:lnSpc>
            </a:pPr>
            <a:r>
              <a:rPr lang="en-US" sz="1200" dirty="0"/>
              <a:t>	Create when bot needs some parameters or data from the utterance.</a:t>
            </a:r>
            <a:br>
              <a:rPr lang="en-US" sz="1200" dirty="0"/>
            </a:br>
            <a:endParaRPr lang="en-US" sz="1200" dirty="0"/>
          </a:p>
          <a:p>
            <a:pPr>
              <a:lnSpc>
                <a:spcPct val="150000"/>
              </a:lnSpc>
            </a:pPr>
            <a:r>
              <a:rPr lang="en-US" sz="1200" b="1" dirty="0"/>
              <a:t>Utterances</a:t>
            </a:r>
          </a:p>
          <a:p>
            <a:pPr>
              <a:lnSpc>
                <a:spcPct val="150000"/>
              </a:lnSpc>
            </a:pPr>
            <a:r>
              <a:rPr lang="en-US" sz="1200" dirty="0"/>
              <a:t>	Begin with 10-15 </a:t>
            </a:r>
            <a:r>
              <a:rPr lang="en-US" sz="1200" u="sng" dirty="0">
                <a:hlinkClick r:id="rId3"/>
              </a:rPr>
              <a:t>utterances</a:t>
            </a:r>
            <a:r>
              <a:rPr lang="en-US" sz="1200" dirty="0"/>
              <a:t> per intent.</a:t>
            </a:r>
          </a:p>
          <a:p>
            <a:pPr lvl="0">
              <a:lnSpc>
                <a:spcPct val="150000"/>
              </a:lnSpc>
            </a:pPr>
            <a:r>
              <a:rPr lang="en-US" sz="1200" dirty="0"/>
              <a:t>	Each utterance should be contextually different.</a:t>
            </a:r>
          </a:p>
          <a:p>
            <a:pPr lvl="0">
              <a:lnSpc>
                <a:spcPct val="150000"/>
              </a:lnSpc>
            </a:pPr>
            <a:r>
              <a:rPr lang="en-US" sz="1200" dirty="0"/>
              <a:t>	The </a:t>
            </a:r>
            <a:r>
              <a:rPr lang="en-US" sz="1200" b="1" dirty="0"/>
              <a:t>None</a:t>
            </a:r>
            <a:r>
              <a:rPr lang="en-US" sz="1200" dirty="0"/>
              <a:t> intent should have between 10-20% of the total utterances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8342962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3007878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AA0DDE0-A1D3-934C-8199-08B6AFDAEE86}" type="slidenum">
              <a:rPr lang="en-US" smtClean="0"/>
              <a:t>43</a:t>
            </a:fld>
            <a:endParaRPr lang="en-US"/>
          </a:p>
        </p:txBody>
      </p:sp>
    </p:spTree>
    <p:extLst>
      <p:ext uri="{BB962C8B-B14F-4D97-AF65-F5344CB8AC3E}">
        <p14:creationId xmlns:p14="http://schemas.microsoft.com/office/powerpoint/2010/main" val="18485556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u="none" strike="noStrike" kern="1200" dirty="0">
                <a:solidFill>
                  <a:schemeClr val="tx1"/>
                </a:solidFill>
                <a:effectLst/>
                <a:latin typeface="Segoe UI Light" pitchFamily="34" charset="0"/>
                <a:ea typeface="+mn-ea"/>
                <a:cs typeface="+mn-cs"/>
                <a:hlinkClick r:id="rId3"/>
              </a:rPr>
              <a:t>Show </a:t>
            </a:r>
            <a:r>
              <a:rPr lang="en-US" sz="882" b="0" i="0" u="none" strike="noStrike" kern="1200" dirty="0" err="1">
                <a:solidFill>
                  <a:schemeClr val="tx1"/>
                </a:solidFill>
                <a:effectLst/>
                <a:latin typeface="Segoe UI Light" pitchFamily="34" charset="0"/>
                <a:ea typeface="+mn-ea"/>
                <a:cs typeface="+mn-cs"/>
                <a:hlinkClick r:id="rId3"/>
              </a:rPr>
              <a:t>flipkart</a:t>
            </a:r>
            <a:endParaRPr lang="en-US" sz="882" b="0" i="0" u="none" strike="noStrike" kern="1200" dirty="0">
              <a:solidFill>
                <a:schemeClr val="tx1"/>
              </a:solidFill>
              <a:effectLst/>
              <a:latin typeface="Segoe UI Light" pitchFamily="34" charset="0"/>
              <a:ea typeface="+mn-ea"/>
              <a:cs typeface="+mn-cs"/>
              <a:hlinkClick r:id="rId3"/>
            </a:endParaRPr>
          </a:p>
          <a:p>
            <a:endParaRPr lang="en-US" sz="882" b="0" i="0" u="none" strike="noStrike" kern="1200" dirty="0">
              <a:solidFill>
                <a:schemeClr val="tx1"/>
              </a:solidFill>
              <a:effectLst/>
              <a:latin typeface="Segoe UI Light" pitchFamily="34" charset="0"/>
              <a:ea typeface="+mn-ea"/>
              <a:cs typeface="+mn-cs"/>
              <a:hlinkClick r:id="rId3"/>
            </a:endParaRPr>
          </a:p>
          <a:p>
            <a:r>
              <a:rPr lang="en-US" sz="882" b="0" i="0" u="none" strike="noStrike" kern="1200" dirty="0">
                <a:solidFill>
                  <a:schemeClr val="tx1"/>
                </a:solidFill>
                <a:effectLst/>
                <a:latin typeface="Segoe UI Light" pitchFamily="34" charset="0"/>
                <a:ea typeface="+mn-ea"/>
                <a:cs typeface="+mn-cs"/>
                <a:hlinkClick r:id="rId3"/>
              </a:rPr>
              <a:t>Azure Search</a:t>
            </a:r>
            <a:r>
              <a:rPr lang="en-US" sz="882" b="0" i="0" u="none" strike="noStrike" kern="1200" dirty="0">
                <a:solidFill>
                  <a:schemeClr val="tx1"/>
                </a:solidFill>
                <a:effectLst/>
                <a:latin typeface="Segoe UI Light" pitchFamily="34" charset="0"/>
                <a:ea typeface="+mn-ea"/>
                <a:cs typeface="+mn-cs"/>
              </a:rPr>
              <a:t> is a search-as-a-service solution allowing developers to incorporate great search experiences into applications without managing infrastructure or needing to become search experts.</a:t>
            </a:r>
          </a:p>
          <a:p>
            <a:endParaRPr lang="en-US" sz="882" b="0" i="0" u="none" strike="noStrike" kern="1200" dirty="0">
              <a:solidFill>
                <a:schemeClr val="tx1"/>
              </a:solidFill>
              <a:effectLst/>
              <a:latin typeface="Segoe UI Light" pitchFamily="34" charset="0"/>
              <a:ea typeface="+mn-ea"/>
              <a:cs typeface="+mn-cs"/>
            </a:endParaRPr>
          </a:p>
          <a:p>
            <a:r>
              <a:rPr lang="en-US" sz="882" b="0" i="0" u="none" strike="noStrike" kern="1200" dirty="0">
                <a:solidFill>
                  <a:schemeClr val="tx1"/>
                </a:solidFill>
                <a:effectLst/>
                <a:latin typeface="Segoe UI Light" pitchFamily="34" charset="0"/>
                <a:ea typeface="+mn-ea"/>
                <a:cs typeface="+mn-cs"/>
              </a:rPr>
              <a:t>Developers look for PaaS services in Azure to achieve better and faster results in their apps. While search is a key to many types of applications, web search engines have set the bar high for search. Users expect: instant results, auto-complete as they type, highlighting hits within the results, great ranking, and the ability to understand what they are looking for, even if they spell it incorrectly or include extra words.</a:t>
            </a:r>
          </a:p>
          <a:p>
            <a:endParaRPr lang="en-US" sz="882" b="0" i="0" u="none" strike="noStrike" kern="1200" dirty="0">
              <a:solidFill>
                <a:schemeClr val="tx1"/>
              </a:solidFill>
              <a:effectLst/>
              <a:latin typeface="Segoe UI Light" pitchFamily="34" charset="0"/>
              <a:ea typeface="+mn-ea"/>
              <a:cs typeface="+mn-cs"/>
            </a:endParaRPr>
          </a:p>
          <a:p>
            <a:r>
              <a:rPr lang="en-US" sz="882" b="0" i="0" u="none" strike="noStrike" kern="1200" dirty="0">
                <a:solidFill>
                  <a:schemeClr val="tx1"/>
                </a:solidFill>
                <a:effectLst/>
                <a:latin typeface="Segoe UI Light" pitchFamily="34" charset="0"/>
                <a:ea typeface="+mn-ea"/>
                <a:cs typeface="+mn-cs"/>
              </a:rPr>
              <a:t>Search is a hard and rarely a core expertise area. From an infrastructure standpoint, it needs to have high availability, durability, scale, and operations. From a functionality standpoint, it needs to have ranking, language support, and geospatial capabilities.</a:t>
            </a:r>
          </a:p>
          <a:p>
            <a:pPr marL="0" indent="0">
              <a:buNone/>
            </a:pPr>
            <a:endParaRPr lang="en-US" dirty="0"/>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Date Placeholder 9"/>
          <p:cNvSpPr>
            <a:spLocks noGrp="1"/>
          </p:cNvSpPr>
          <p:nvPr>
            <p:ph type="dt"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Header Placeholder 11"/>
          <p:cNvSpPr>
            <a:spLocks noGrp="1"/>
          </p:cNvSpPr>
          <p:nvPr>
            <p:ph type="hdr" sz="quarter" idx="1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6"/>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0779730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u="none" strike="noStrike" kern="1200" dirty="0">
                <a:solidFill>
                  <a:schemeClr val="tx1"/>
                </a:solidFill>
                <a:effectLst/>
                <a:latin typeface="Segoe UI Light" pitchFamily="34" charset="0"/>
                <a:ea typeface="+mn-ea"/>
                <a:cs typeface="+mn-cs"/>
              </a:rPr>
              <a:t>Show alice.unearth.ai</a:t>
            </a:r>
          </a:p>
          <a:p>
            <a:r>
              <a:rPr lang="en-US" sz="882" b="0" i="0" u="none" strike="noStrike" kern="1200" dirty="0">
                <a:solidFill>
                  <a:schemeClr val="tx1"/>
                </a:solidFill>
                <a:effectLst/>
                <a:latin typeface="Segoe UI Light" pitchFamily="34" charset="0"/>
                <a:ea typeface="+mn-ea"/>
                <a:cs typeface="+mn-cs"/>
              </a:rPr>
              <a:t>Typical Workflow:</a:t>
            </a:r>
          </a:p>
          <a:p>
            <a:r>
              <a:rPr lang="en-US" sz="882" b="0" i="0" u="none" strike="noStrike" kern="1200" dirty="0">
                <a:solidFill>
                  <a:schemeClr val="tx1"/>
                </a:solidFill>
                <a:effectLst/>
                <a:latin typeface="Segoe UI Light" pitchFamily="34" charset="0"/>
                <a:ea typeface="+mn-ea"/>
                <a:cs typeface="+mn-cs"/>
              </a:rPr>
              <a:t>Provision service </a:t>
            </a:r>
          </a:p>
          <a:p>
            <a:pPr lvl="1"/>
            <a:r>
              <a:rPr lang="en-US" sz="882" b="0" i="0" u="none" strike="noStrike" kern="1200" dirty="0">
                <a:solidFill>
                  <a:schemeClr val="tx1"/>
                </a:solidFill>
                <a:effectLst/>
                <a:latin typeface="Segoe UI Light" pitchFamily="34" charset="0"/>
                <a:ea typeface="+mn-ea"/>
                <a:cs typeface="+mn-cs"/>
              </a:rPr>
              <a:t>You can create or provision an Azure Search service from the </a:t>
            </a:r>
            <a:r>
              <a:rPr lang="en-US" sz="882" b="0" i="0" u="none" strike="noStrike" kern="1200" dirty="0">
                <a:solidFill>
                  <a:schemeClr val="tx1"/>
                </a:solidFill>
                <a:effectLst/>
                <a:latin typeface="Segoe UI Light" pitchFamily="34" charset="0"/>
                <a:ea typeface="+mn-ea"/>
                <a:cs typeface="+mn-cs"/>
                <a:hlinkClick r:id="rId3"/>
              </a:rPr>
              <a:t>portal</a:t>
            </a:r>
            <a:r>
              <a:rPr lang="en-US" sz="882" b="0" i="0" u="none" strike="noStrike" kern="1200" dirty="0">
                <a:solidFill>
                  <a:schemeClr val="tx1"/>
                </a:solidFill>
                <a:effectLst/>
                <a:latin typeface="Segoe UI Light" pitchFamily="34" charset="0"/>
                <a:ea typeface="+mn-ea"/>
                <a:cs typeface="+mn-cs"/>
              </a:rPr>
              <a:t> or with </a:t>
            </a:r>
            <a:r>
              <a:rPr lang="en-US" sz="882" b="0" i="0" u="none" strike="noStrike" kern="1200" dirty="0">
                <a:solidFill>
                  <a:schemeClr val="tx1"/>
                </a:solidFill>
                <a:effectLst/>
                <a:latin typeface="Segoe UI Light" pitchFamily="34" charset="0"/>
                <a:ea typeface="+mn-ea"/>
                <a:cs typeface="+mn-cs"/>
                <a:hlinkClick r:id="rId4"/>
              </a:rPr>
              <a:t>PowerShell</a:t>
            </a:r>
            <a:r>
              <a:rPr lang="en-US" sz="882" b="0" i="0" u="none" strike="noStrike" kern="1200" dirty="0">
                <a:solidFill>
                  <a:schemeClr val="tx1"/>
                </a:solidFill>
                <a:effectLst/>
                <a:latin typeface="Segoe UI Light" pitchFamily="34" charset="0"/>
                <a:ea typeface="+mn-ea"/>
                <a:cs typeface="+mn-cs"/>
              </a:rPr>
              <a:t>.</a:t>
            </a:r>
          </a:p>
          <a:p>
            <a:r>
              <a:rPr lang="en-US" sz="882" b="0" i="0" u="none" strike="noStrike" kern="1200" dirty="0">
                <a:solidFill>
                  <a:schemeClr val="tx1"/>
                </a:solidFill>
                <a:effectLst/>
                <a:latin typeface="Segoe UI Light" pitchFamily="34" charset="0"/>
                <a:ea typeface="+mn-ea"/>
                <a:cs typeface="+mn-cs"/>
              </a:rPr>
              <a:t>Create an index </a:t>
            </a:r>
          </a:p>
          <a:p>
            <a:pPr lvl="1"/>
            <a:r>
              <a:rPr lang="en-US" sz="882" b="0" i="0" u="none" strike="noStrike" kern="1200" dirty="0">
                <a:solidFill>
                  <a:schemeClr val="tx1"/>
                </a:solidFill>
                <a:effectLst/>
                <a:latin typeface="Segoe UI Light" pitchFamily="34" charset="0"/>
                <a:ea typeface="+mn-ea"/>
                <a:cs typeface="+mn-cs"/>
              </a:rPr>
              <a:t>An </a:t>
            </a:r>
            <a:r>
              <a:rPr lang="en-US" sz="882" b="0" i="0" u="none" strike="noStrike" kern="1200" dirty="0">
                <a:solidFill>
                  <a:schemeClr val="tx1"/>
                </a:solidFill>
                <a:effectLst/>
                <a:latin typeface="Segoe UI Light" pitchFamily="34" charset="0"/>
                <a:ea typeface="+mn-ea"/>
                <a:cs typeface="+mn-cs"/>
                <a:hlinkClick r:id="rId5"/>
              </a:rPr>
              <a:t>index</a:t>
            </a:r>
            <a:r>
              <a:rPr lang="en-US" sz="882" b="0" i="0" u="none" strike="noStrike" kern="1200" dirty="0">
                <a:solidFill>
                  <a:schemeClr val="tx1"/>
                </a:solidFill>
                <a:effectLst/>
                <a:latin typeface="Segoe UI Light" pitchFamily="34" charset="0"/>
                <a:ea typeface="+mn-ea"/>
                <a:cs typeface="+mn-cs"/>
              </a:rPr>
              <a:t> is a container for data, think "table". It has schema, </a:t>
            </a:r>
            <a:r>
              <a:rPr lang="en-US" sz="882" b="0" i="0" u="none" strike="noStrike" kern="1200" dirty="0">
                <a:solidFill>
                  <a:schemeClr val="tx1"/>
                </a:solidFill>
                <a:effectLst/>
                <a:latin typeface="Segoe UI Light" pitchFamily="34" charset="0"/>
                <a:ea typeface="+mn-ea"/>
                <a:cs typeface="+mn-cs"/>
                <a:hlinkClick r:id="rId6"/>
              </a:rPr>
              <a:t>CORS options</a:t>
            </a:r>
            <a:r>
              <a:rPr lang="en-US" sz="882" b="0" i="0" u="none" strike="noStrike" kern="1200" dirty="0">
                <a:solidFill>
                  <a:schemeClr val="tx1"/>
                </a:solidFill>
                <a:effectLst/>
                <a:latin typeface="Segoe UI Light" pitchFamily="34" charset="0"/>
                <a:ea typeface="+mn-ea"/>
                <a:cs typeface="+mn-cs"/>
              </a:rPr>
              <a:t>, search options. You can create it in the </a:t>
            </a:r>
            <a:r>
              <a:rPr lang="en-US" sz="882" b="0" i="0" u="none" strike="noStrike" kern="1200" dirty="0">
                <a:solidFill>
                  <a:schemeClr val="tx1"/>
                </a:solidFill>
                <a:effectLst/>
                <a:latin typeface="Segoe UI Light" pitchFamily="34" charset="0"/>
                <a:ea typeface="+mn-ea"/>
                <a:cs typeface="+mn-cs"/>
                <a:hlinkClick r:id="rId7"/>
              </a:rPr>
              <a:t>portal</a:t>
            </a:r>
            <a:r>
              <a:rPr lang="en-US" sz="882" b="0" i="0" u="none" strike="noStrike" kern="1200" dirty="0">
                <a:solidFill>
                  <a:schemeClr val="tx1"/>
                </a:solidFill>
                <a:effectLst/>
                <a:latin typeface="Segoe UI Light" pitchFamily="34" charset="0"/>
                <a:ea typeface="+mn-ea"/>
                <a:cs typeface="+mn-cs"/>
              </a:rPr>
              <a:t> or during </a:t>
            </a:r>
            <a:r>
              <a:rPr lang="en-US" sz="882" b="0" i="0" u="none" strike="noStrike" kern="1200" dirty="0">
                <a:solidFill>
                  <a:schemeClr val="tx1"/>
                </a:solidFill>
                <a:effectLst/>
                <a:latin typeface="Segoe UI Light" pitchFamily="34" charset="0"/>
                <a:ea typeface="+mn-ea"/>
                <a:cs typeface="+mn-cs"/>
                <a:hlinkClick r:id="rId8"/>
              </a:rPr>
              <a:t>app initialization</a:t>
            </a:r>
            <a:r>
              <a:rPr lang="en-US" sz="882" b="0" i="0" u="none" strike="noStrike" kern="1200" dirty="0">
                <a:solidFill>
                  <a:schemeClr val="tx1"/>
                </a:solidFill>
                <a:effectLst/>
                <a:latin typeface="Segoe UI Light" pitchFamily="34" charset="0"/>
                <a:ea typeface="+mn-ea"/>
                <a:cs typeface="+mn-cs"/>
              </a:rPr>
              <a:t>.</a:t>
            </a:r>
          </a:p>
          <a:p>
            <a:r>
              <a:rPr lang="en-US" sz="882" b="0" i="0" u="none" strike="noStrike" kern="1200" dirty="0">
                <a:solidFill>
                  <a:schemeClr val="tx1"/>
                </a:solidFill>
                <a:effectLst/>
                <a:latin typeface="Segoe UI Light" pitchFamily="34" charset="0"/>
                <a:ea typeface="+mn-ea"/>
                <a:cs typeface="+mn-cs"/>
              </a:rPr>
              <a:t>Index data </a:t>
            </a:r>
          </a:p>
          <a:p>
            <a:pPr lvl="1"/>
            <a:r>
              <a:rPr lang="en-US" sz="882" b="0" i="0" u="none" strike="noStrike" kern="1200" dirty="0">
                <a:solidFill>
                  <a:schemeClr val="tx1"/>
                </a:solidFill>
                <a:effectLst/>
                <a:latin typeface="Segoe UI Light" pitchFamily="34" charset="0"/>
                <a:ea typeface="+mn-ea"/>
                <a:cs typeface="+mn-cs"/>
              </a:rPr>
              <a:t>There are two ways to </a:t>
            </a:r>
            <a:r>
              <a:rPr lang="en-US" sz="882" b="0" i="0" u="none" strike="noStrike" kern="1200" dirty="0">
                <a:solidFill>
                  <a:schemeClr val="tx1"/>
                </a:solidFill>
                <a:effectLst/>
                <a:latin typeface="Segoe UI Light" pitchFamily="34" charset="0"/>
                <a:ea typeface="+mn-ea"/>
                <a:cs typeface="+mn-cs"/>
                <a:hlinkClick r:id="rId9"/>
              </a:rPr>
              <a:t>populate an index with your data</a:t>
            </a:r>
            <a:r>
              <a:rPr lang="en-US" sz="882" b="0" i="0" u="none" strike="noStrike" kern="1200" dirty="0">
                <a:solidFill>
                  <a:schemeClr val="tx1"/>
                </a:solidFill>
                <a:effectLst/>
                <a:latin typeface="Segoe UI Light" pitchFamily="34" charset="0"/>
                <a:ea typeface="+mn-ea"/>
                <a:cs typeface="+mn-cs"/>
              </a:rPr>
              <a:t>. The first option is to manually push your data into the index using the Azure Search </a:t>
            </a:r>
            <a:r>
              <a:rPr lang="en-US" sz="882" b="0" i="0" u="none" strike="noStrike" kern="1200" dirty="0">
                <a:solidFill>
                  <a:schemeClr val="tx1"/>
                </a:solidFill>
                <a:effectLst/>
                <a:latin typeface="Segoe UI Light" pitchFamily="34" charset="0"/>
                <a:ea typeface="+mn-ea"/>
                <a:cs typeface="+mn-cs"/>
                <a:hlinkClick r:id="rId10"/>
              </a:rPr>
              <a:t>REST API</a:t>
            </a:r>
            <a:r>
              <a:rPr lang="en-US" sz="882" b="0" i="0" u="none" strike="noStrike" kern="1200" dirty="0">
                <a:solidFill>
                  <a:schemeClr val="tx1"/>
                </a:solidFill>
                <a:effectLst/>
                <a:latin typeface="Segoe UI Light" pitchFamily="34" charset="0"/>
                <a:ea typeface="+mn-ea"/>
                <a:cs typeface="+mn-cs"/>
              </a:rPr>
              <a:t> or </a:t>
            </a:r>
            <a:r>
              <a:rPr lang="en-US" sz="882" b="0" i="0" u="none" strike="noStrike" kern="1200" dirty="0">
                <a:solidFill>
                  <a:schemeClr val="tx1"/>
                </a:solidFill>
                <a:effectLst/>
                <a:latin typeface="Segoe UI Light" pitchFamily="34" charset="0"/>
                <a:ea typeface="+mn-ea"/>
                <a:cs typeface="+mn-cs"/>
                <a:hlinkClick r:id="rId11"/>
              </a:rPr>
              <a:t>.NET SDK</a:t>
            </a:r>
            <a:r>
              <a:rPr lang="en-US" sz="882" b="0" i="0" u="none" strike="noStrike" kern="1200" dirty="0">
                <a:solidFill>
                  <a:schemeClr val="tx1"/>
                </a:solidFill>
                <a:effectLst/>
                <a:latin typeface="Segoe UI Light" pitchFamily="34" charset="0"/>
                <a:ea typeface="+mn-ea"/>
                <a:cs typeface="+mn-cs"/>
              </a:rPr>
              <a:t>. The second option is to point a </a:t>
            </a:r>
            <a:r>
              <a:rPr lang="en-US" sz="882" b="0" i="0" u="none" strike="noStrike" kern="1200" dirty="0">
                <a:solidFill>
                  <a:schemeClr val="tx1"/>
                </a:solidFill>
                <a:effectLst/>
                <a:latin typeface="Segoe UI Light" pitchFamily="34" charset="0"/>
                <a:ea typeface="+mn-ea"/>
                <a:cs typeface="+mn-cs"/>
                <a:hlinkClick r:id="rId12"/>
              </a:rPr>
              <a:t>supported data source</a:t>
            </a:r>
            <a:r>
              <a:rPr lang="en-US" sz="882" b="0" i="0" u="none" strike="noStrike" kern="1200" dirty="0">
                <a:solidFill>
                  <a:schemeClr val="tx1"/>
                </a:solidFill>
                <a:effectLst/>
                <a:latin typeface="Segoe UI Light" pitchFamily="34" charset="0"/>
                <a:ea typeface="+mn-ea"/>
                <a:cs typeface="+mn-cs"/>
              </a:rPr>
              <a:t> to your index and let Azure Search automatically pull in the data on a schedule.</a:t>
            </a:r>
          </a:p>
          <a:p>
            <a:r>
              <a:rPr lang="en-US" sz="882" b="0" i="0" u="none" strike="noStrike" kern="1200" dirty="0">
                <a:solidFill>
                  <a:schemeClr val="tx1"/>
                </a:solidFill>
                <a:effectLst/>
                <a:latin typeface="Segoe UI Light" pitchFamily="34" charset="0"/>
                <a:ea typeface="+mn-ea"/>
                <a:cs typeface="+mn-cs"/>
              </a:rPr>
              <a:t>Search an index </a:t>
            </a:r>
          </a:p>
          <a:p>
            <a:pPr lvl="1"/>
            <a:r>
              <a:rPr lang="en-US" sz="882" b="0" i="0" u="none" strike="noStrike" kern="1200" dirty="0">
                <a:solidFill>
                  <a:schemeClr val="tx1"/>
                </a:solidFill>
                <a:effectLst/>
                <a:latin typeface="Segoe UI Light" pitchFamily="34" charset="0"/>
                <a:ea typeface="+mn-ea"/>
                <a:cs typeface="+mn-cs"/>
              </a:rPr>
              <a:t>When submitting search requests to Azure Search, you can use simple search options, you can </a:t>
            </a:r>
            <a:r>
              <a:rPr lang="en-US" sz="882" b="0" i="0" u="none" strike="noStrike" kern="1200" dirty="0">
                <a:solidFill>
                  <a:schemeClr val="tx1"/>
                </a:solidFill>
                <a:effectLst/>
                <a:latin typeface="Segoe UI Light" pitchFamily="34" charset="0"/>
                <a:ea typeface="+mn-ea"/>
                <a:cs typeface="+mn-cs"/>
                <a:hlinkClick r:id="rId13"/>
              </a:rPr>
              <a:t>filter</a:t>
            </a:r>
            <a:r>
              <a:rPr lang="en-US" sz="882" b="0" i="0" u="none" strike="noStrike" kern="1200" dirty="0">
                <a:solidFill>
                  <a:schemeClr val="tx1"/>
                </a:solidFill>
                <a:effectLst/>
                <a:latin typeface="Segoe UI Light" pitchFamily="34" charset="0"/>
                <a:ea typeface="+mn-ea"/>
                <a:cs typeface="+mn-cs"/>
              </a:rPr>
              <a:t>, </a:t>
            </a:r>
            <a:r>
              <a:rPr lang="en-US" sz="882" b="0" i="0" u="none" strike="noStrike" kern="1200" dirty="0">
                <a:solidFill>
                  <a:schemeClr val="tx1"/>
                </a:solidFill>
                <a:effectLst/>
                <a:latin typeface="Segoe UI Light" pitchFamily="34" charset="0"/>
                <a:ea typeface="+mn-ea"/>
                <a:cs typeface="+mn-cs"/>
                <a:hlinkClick r:id="rId14"/>
              </a:rPr>
              <a:t>sort</a:t>
            </a:r>
            <a:r>
              <a:rPr lang="en-US" sz="882" b="0" i="0" u="none" strike="noStrike" kern="1200" dirty="0">
                <a:solidFill>
                  <a:schemeClr val="tx1"/>
                </a:solidFill>
                <a:effectLst/>
                <a:latin typeface="Segoe UI Light" pitchFamily="34" charset="0"/>
                <a:ea typeface="+mn-ea"/>
                <a:cs typeface="+mn-cs"/>
              </a:rPr>
              <a:t>, </a:t>
            </a:r>
            <a:r>
              <a:rPr lang="en-US" sz="882" b="0" i="0" u="none" strike="noStrike" kern="1200" dirty="0">
                <a:solidFill>
                  <a:schemeClr val="tx1"/>
                </a:solidFill>
                <a:effectLst/>
                <a:latin typeface="Segoe UI Light" pitchFamily="34" charset="0"/>
                <a:ea typeface="+mn-ea"/>
                <a:cs typeface="+mn-cs"/>
                <a:hlinkClick r:id="rId15"/>
              </a:rPr>
              <a:t>project</a:t>
            </a:r>
            <a:r>
              <a:rPr lang="en-US" sz="882" b="0" i="0" u="none" strike="noStrike" kern="1200" dirty="0">
                <a:solidFill>
                  <a:schemeClr val="tx1"/>
                </a:solidFill>
                <a:effectLst/>
                <a:latin typeface="Segoe UI Light" pitchFamily="34" charset="0"/>
                <a:ea typeface="+mn-ea"/>
                <a:cs typeface="+mn-cs"/>
              </a:rPr>
              <a:t>, and </a:t>
            </a:r>
            <a:r>
              <a:rPr lang="en-US" sz="882" b="0" i="0" u="none" strike="noStrike" kern="1200" dirty="0">
                <a:solidFill>
                  <a:schemeClr val="tx1"/>
                </a:solidFill>
                <a:effectLst/>
                <a:latin typeface="Segoe UI Light" pitchFamily="34" charset="0"/>
                <a:ea typeface="+mn-ea"/>
                <a:cs typeface="+mn-cs"/>
                <a:hlinkClick r:id="rId16"/>
              </a:rPr>
              <a:t>page over results</a:t>
            </a:r>
            <a:r>
              <a:rPr lang="en-US" sz="882" b="0" i="0" u="none" strike="noStrike" kern="1200" dirty="0">
                <a:solidFill>
                  <a:schemeClr val="tx1"/>
                </a:solidFill>
                <a:effectLst/>
                <a:latin typeface="Segoe UI Light" pitchFamily="34" charset="0"/>
                <a:ea typeface="+mn-ea"/>
                <a:cs typeface="+mn-cs"/>
              </a:rPr>
              <a:t>. You have the ability to address spelling mistakes, phonetics, and Regex, and there are options for working with search and </a:t>
            </a:r>
            <a:r>
              <a:rPr lang="en-US" sz="882" b="0" i="0" u="none" strike="noStrike" kern="1200" dirty="0">
                <a:solidFill>
                  <a:schemeClr val="tx1"/>
                </a:solidFill>
                <a:effectLst/>
                <a:latin typeface="Segoe UI Light" pitchFamily="34" charset="0"/>
                <a:ea typeface="+mn-ea"/>
                <a:cs typeface="+mn-cs"/>
                <a:hlinkClick r:id="rId17"/>
              </a:rPr>
              <a:t>suggest</a:t>
            </a:r>
            <a:r>
              <a:rPr lang="en-US" sz="882" b="0" i="0" u="none" strike="noStrike" kern="1200" dirty="0">
                <a:solidFill>
                  <a:schemeClr val="tx1"/>
                </a:solidFill>
                <a:effectLst/>
                <a:latin typeface="Segoe UI Light" pitchFamily="34" charset="0"/>
                <a:ea typeface="+mn-ea"/>
                <a:cs typeface="+mn-cs"/>
              </a:rPr>
              <a:t>. These query parameters allow you to achieve deeper control of the </a:t>
            </a:r>
            <a:r>
              <a:rPr lang="en-US" sz="882" b="0" i="0" u="none" strike="noStrike" kern="1200" dirty="0">
                <a:solidFill>
                  <a:schemeClr val="tx1"/>
                </a:solidFill>
                <a:effectLst/>
                <a:latin typeface="Segoe UI Light" pitchFamily="34" charset="0"/>
                <a:ea typeface="+mn-ea"/>
                <a:cs typeface="+mn-cs"/>
                <a:hlinkClick r:id="rId18"/>
              </a:rPr>
              <a:t>full-text search experience</a:t>
            </a:r>
            <a:r>
              <a:rPr lang="en-US" sz="882" b="0" i="0" u="none" strike="noStrike" kern="1200" dirty="0">
                <a:solidFill>
                  <a:schemeClr val="tx1"/>
                </a:solidFill>
                <a:effectLst/>
                <a:latin typeface="Segoe UI Light" pitchFamily="34" charset="0"/>
                <a:ea typeface="+mn-ea"/>
                <a:cs typeface="+mn-cs"/>
              </a:rPr>
              <a:t>.</a:t>
            </a:r>
          </a:p>
          <a:p>
            <a:pPr marL="228600" indent="-228600">
              <a:buAutoNum type="arabicPeriod"/>
            </a:pPr>
            <a:endParaRPr lang="en-US" dirty="0"/>
          </a:p>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Date Placeholder 9"/>
          <p:cNvSpPr>
            <a:spLocks noGrp="1"/>
          </p:cNvSpPr>
          <p:nvPr>
            <p:ph type="dt"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Header Placeholder 11"/>
          <p:cNvSpPr>
            <a:spLocks noGrp="1"/>
          </p:cNvSpPr>
          <p:nvPr>
            <p:ph type="hdr" sz="quarter" idx="1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6"/>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629463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501618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steps required to conduct effective design research,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Understanding the organizational requirements.</a:t>
            </a:r>
          </a:p>
          <a:p>
            <a:r>
              <a:rPr lang="en-US" sz="1200" b="0" kern="1200" dirty="0">
                <a:solidFill>
                  <a:schemeClr val="tx1"/>
                </a:solidFill>
                <a:effectLst/>
                <a:latin typeface="+mn-lt"/>
                <a:ea typeface="+mn-ea"/>
                <a:cs typeface="+mn-cs"/>
              </a:rPr>
              <a:t>2. Understanding the types of conversation patterns.</a:t>
            </a:r>
          </a:p>
          <a:p>
            <a:r>
              <a:rPr lang="en-US" sz="1200" b="0" kern="1200" dirty="0">
                <a:solidFill>
                  <a:schemeClr val="tx1"/>
                </a:solidFill>
                <a:effectLst/>
                <a:latin typeface="+mn-lt"/>
                <a:ea typeface="+mn-ea"/>
                <a:cs typeface="+mn-cs"/>
              </a:rPr>
              <a:t>3. Managing Bot States.</a:t>
            </a:r>
          </a:p>
          <a:p>
            <a:r>
              <a:rPr lang="en-US" sz="1200" b="0" kern="1200" dirty="0">
                <a:solidFill>
                  <a:schemeClr val="tx1"/>
                </a:solidFill>
                <a:effectLst/>
                <a:latin typeface="+mn-lt"/>
                <a:ea typeface="+mn-ea"/>
                <a:cs typeface="+mn-cs"/>
              </a:rPr>
              <a:t>4. Building a personality profile for you bot.</a:t>
            </a:r>
          </a:p>
          <a:p>
            <a:r>
              <a:rPr lang="en-US" sz="1200" b="0" kern="1200" dirty="0">
                <a:solidFill>
                  <a:schemeClr val="tx1"/>
                </a:solidFill>
                <a:effectLst/>
                <a:latin typeface="+mn-lt"/>
                <a:ea typeface="+mn-ea"/>
                <a:cs typeface="+mn-cs"/>
              </a:rPr>
              <a:t>5. Customer Story: Progressive.</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045125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During the design phase, i</a:t>
            </a:r>
            <a:r>
              <a:rPr lang="de-DE" dirty="0"/>
              <a:t>t is typical to perform a discovery workshop on the requirements for implementing a bot for the organization.  The purpose of the workshop is to establish the problem/use case that the bot is going to solve, assess </a:t>
            </a:r>
            <a:r>
              <a:rPr lang="en-US" sz="1200" b="0" i="0" u="none" strike="noStrike" kern="1200" dirty="0">
                <a:solidFill>
                  <a:schemeClr val="tx1"/>
                </a:solidFill>
                <a:effectLst/>
                <a:latin typeface="+mn-lt"/>
                <a:ea typeface="+mn-ea"/>
                <a:cs typeface="+mn-cs"/>
              </a:rPr>
              <a:t>the desirability, feasibility and viability criteria, and ensure that the specific use cases/bot conversational flows and intents are appropriately captured.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lang="en-US" dirty="0"/>
              <a:t>Desirability = includes the human factors (is there a human need for this innovation? Or are we making this bot for the sake of making a bot?)</a:t>
            </a:r>
          </a:p>
          <a:p>
            <a:pPr marL="171450" lvl="0" indent="-171450">
              <a:buFont typeface="Arial"/>
              <a:buChar char="•"/>
              <a:defRPr/>
            </a:pPr>
            <a:r>
              <a:rPr lang="en-US" dirty="0"/>
              <a:t>Feasibility   = technically feasible (is the technology available to actually do this?)</a:t>
            </a:r>
          </a:p>
          <a:p>
            <a:pPr marL="171450" lvl="0" indent="-171450">
              <a:buFont typeface="Arial"/>
              <a:buChar char="•"/>
              <a:defRPr/>
            </a:pPr>
            <a:r>
              <a:rPr lang="en-US" dirty="0"/>
              <a:t>Viability      = financially viable (is this sustainable from a business perspective)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Bots and Conversation as a Platform in general is a major technology shift and is considered a megatrend in the digital transformation space. Setting appropriate expectations, project goals and design guidelines are essential in ensuring that customers that embark on a conversation as a platform initiative drive the best value from their investment, and in-turn continue to build and grow their conversation platform initiative, driving future growth and continued end-user adoption.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It is important to dedicate the right amount of focus on design and not get deep into Bot Architecture, Toolkits and other tech-led conversations. This is not just a technology, it facilitates interaction, a human-to-computer interaction. It’s an experience! which is why we have UX and Architect leading the design conversations with other business stakeholders, including: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Project Sponsor and other business leaders that can speak to the desired outcome from the engagement and conditions of satisfaction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Business Domain experts specific to the scenario and use cases being explored with Bot.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Subject Matter experts that can speak to the knowledge domain and are familiar with the conversations we expert bots to have with end-users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Technical leads that understand the overall Systems Architecture of knowledge sources and can cover any aspect of backend knowledge/integration possibilities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Core Project team members, including Project Managers and Technical Consultants to ensure they are aligned with overall design requirements and business expectations.</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following are some general guidelines on running a workshop. These are harnessed through previous engagements conducted by the teams. </a:t>
            </a:r>
          </a:p>
          <a:p>
            <a:endParaRPr lang="en-US" sz="1200" b="0" i="0" u="none" strike="noStrike"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Start the discussion broadly with Design Led Thinking making sure Desirability, Feasibility and Viability criteria are top of mind.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Use existing logs/fact based analysis for driving towards top intents and key uses cases.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Use the Pareto Principle to make the cases if applicable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In a complete green-field scenario start by defining the personas and then use the lifecycle of the personas to identifying specific use-cases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Gauge the level of understanding around Bot terminologies in the audience and feel free to set the stage with key terms and taxonomies, this allows the audience to stay engaged during the workshop and not get lost in taxonomies.</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a:p>
            <a:pPr marL="0" indent="0">
              <a:buFont typeface="Arial" panose="020B0604020202020204" pitchFamily="34" charset="0"/>
              <a:buNone/>
            </a:pPr>
            <a:r>
              <a:rPr lang="en-US" sz="1200" b="0" i="0" u="none" strike="noStrike" kern="1200" dirty="0">
                <a:solidFill>
                  <a:schemeClr val="tx1"/>
                </a:solidFill>
                <a:effectLst/>
                <a:latin typeface="+mn-lt"/>
                <a:ea typeface="+mn-ea"/>
                <a:cs typeface="+mn-cs"/>
              </a:rPr>
              <a:t>Ultimately, it does not matter how “smart” a bot is, or whether it supports a rich natural language that interacts with your users seamlessly. The design phase should attempt to answer the following questions:</a:t>
            </a:r>
          </a:p>
          <a:p>
            <a:pPr marL="0" indent="0">
              <a:buFont typeface="Arial" panose="020B0604020202020204" pitchFamily="34" charset="0"/>
              <a:buNone/>
            </a:pPr>
            <a:endParaRPr lang="en-US" sz="1200" b="0" i="0" u="none" strike="noStrike" kern="1200" dirty="0">
              <a:solidFill>
                <a:schemeClr val="tx1"/>
              </a:solidFill>
              <a:effectLst/>
              <a:latin typeface="+mn-lt"/>
              <a:ea typeface="+mn-ea"/>
              <a:cs typeface="+mn-cs"/>
            </a:endParaRPr>
          </a:p>
          <a:p>
            <a:pPr marL="228600" indent="-228600">
              <a:buFont typeface="+mj-lt"/>
              <a:buAutoNum type="arabicPeriod"/>
            </a:pPr>
            <a:r>
              <a:rPr lang="en-US" sz="1200" b="0" i="0" u="none" strike="noStrike" kern="1200" dirty="0">
                <a:solidFill>
                  <a:schemeClr val="tx1"/>
                </a:solidFill>
                <a:effectLst/>
                <a:latin typeface="+mn-lt"/>
                <a:ea typeface="+mn-ea"/>
                <a:cs typeface="+mn-cs"/>
              </a:rPr>
              <a:t>Does the bot easily solve the user’s problem with the minimum number of steps?</a:t>
            </a:r>
          </a:p>
          <a:p>
            <a:pPr marL="228600" indent="-228600">
              <a:buFont typeface="+mj-lt"/>
              <a:buAutoNum type="arabicPeriod"/>
            </a:pPr>
            <a:r>
              <a:rPr lang="en-US" sz="1200" b="0" i="0" u="none" strike="noStrike" kern="1200" dirty="0">
                <a:solidFill>
                  <a:schemeClr val="tx1"/>
                </a:solidFill>
                <a:effectLst/>
                <a:latin typeface="+mn-lt"/>
                <a:ea typeface="+mn-ea"/>
                <a:cs typeface="+mn-cs"/>
              </a:rPr>
              <a:t>Does the bot solve the user’s problem better/easier/faster than any of the alternative experiences?</a:t>
            </a:r>
          </a:p>
          <a:p>
            <a:pPr marL="228600" indent="-228600">
              <a:buFont typeface="+mj-lt"/>
              <a:buAutoNum type="arabicPeriod"/>
            </a:pPr>
            <a:r>
              <a:rPr lang="en-US" sz="1200" b="0" i="0" u="none" strike="noStrike" kern="1200" dirty="0">
                <a:solidFill>
                  <a:schemeClr val="tx1"/>
                </a:solidFill>
                <a:effectLst/>
                <a:latin typeface="+mn-lt"/>
                <a:ea typeface="+mn-ea"/>
                <a:cs typeface="+mn-cs"/>
              </a:rPr>
              <a:t>Does the bot run on the devices and platforms the user cares about?</a:t>
            </a:r>
          </a:p>
          <a:p>
            <a:pPr marL="228600" indent="-228600">
              <a:buFont typeface="+mj-lt"/>
              <a:buAutoNum type="arabicPeriod"/>
            </a:pPr>
            <a:r>
              <a:rPr lang="en-US" sz="1200" b="0" i="0" u="none" strike="noStrike" kern="1200" dirty="0">
                <a:solidFill>
                  <a:schemeClr val="tx1"/>
                </a:solidFill>
                <a:effectLst/>
                <a:latin typeface="+mn-lt"/>
                <a:ea typeface="+mn-ea"/>
                <a:cs typeface="+mn-cs"/>
              </a:rPr>
              <a:t>Is the bot discoverable? Do the users naturally know what to do when using it?</a:t>
            </a:r>
          </a:p>
          <a:p>
            <a:pPr marL="228600" indent="-228600">
              <a:buFont typeface="+mj-lt"/>
              <a:buAutoNum type="arabicPeriod"/>
            </a:pPr>
            <a:endParaRPr lang="en-US" sz="1200" b="0" i="0" u="none" strike="noStrike" kern="1200" dirty="0">
              <a:solidFill>
                <a:schemeClr val="tx1"/>
              </a:solidFill>
              <a:effectLst/>
              <a:latin typeface="+mn-lt"/>
              <a:ea typeface="+mn-ea"/>
              <a:cs typeface="+mn-cs"/>
            </a:endParaRPr>
          </a:p>
          <a:p>
            <a:pPr marL="0" indent="0">
              <a:buFont typeface="+mj-lt"/>
              <a:buNone/>
            </a:pPr>
            <a:r>
              <a:rPr lang="en-US" sz="1200" b="0" i="0" u="none" strike="noStrike" kern="1200" dirty="0">
                <a:solidFill>
                  <a:schemeClr val="tx1"/>
                </a:solidFill>
                <a:effectLst/>
                <a:latin typeface="+mn-lt"/>
                <a:ea typeface="+mn-ea"/>
                <a:cs typeface="+mn-cs"/>
              </a:rPr>
              <a:t>A great bot user experience does not require users to type too much, talk too much, repeat themselves several times, or explain things that the bot should automatically know.</a:t>
            </a:r>
          </a:p>
          <a:p>
            <a:pPr marL="0" indent="0">
              <a:buFont typeface="Arial" panose="020B0604020202020204" pitchFamily="34" charset="0"/>
              <a:buNone/>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764009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While working on defining use cases, there is a varying level of complexity involved with certain types of conversational flows. For example, a one-turn dialog that is simply responding by pairing an answer to a question (or set of questions) is a low complexity use case. A multi-turn dialog that needs to extract multiple entities, has to remain context sensitive and is doing some type of task completion which also requires backend integration is a high complexity use case. Then there are other patterns that fall somewhere in between these two extremes. To manage priorities across use cases and overall acceptance criteria for the project, within the constraints of the project scope, it is important to bring in a complexity discussion while walking through the use cases.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One way to manage these conversations is by defining a set of conversational patterns that are organized by the level of complexity where each use case, as it is discovered, is mapped to one of those conversational patterns. These can be organized as follow: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One-Turn FAQ</a:t>
            </a:r>
            <a:br>
              <a:rPr lang="en-US" sz="1200" b="1" i="0" u="none" strike="noStrike" kern="1200" dirty="0">
                <a:solidFill>
                  <a:schemeClr val="tx1"/>
                </a:solidFill>
                <a:effectLst/>
                <a:latin typeface="+mn-lt"/>
                <a:ea typeface="+mn-ea"/>
                <a:cs typeface="+mn-cs"/>
              </a:rPr>
            </a:br>
            <a:r>
              <a:rPr lang="en-US" dirty="0">
                <a:solidFill>
                  <a:schemeClr val="bg1"/>
                </a:solidFill>
              </a:rPr>
              <a:t>These are general FAQ style answers that is based on one-turn responses.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Intelligent Notification</a:t>
            </a:r>
            <a:br>
              <a:rPr lang="en-US" sz="1200" b="1" i="0" u="none" strike="noStrike" kern="1200" dirty="0">
                <a:solidFill>
                  <a:schemeClr val="tx1"/>
                </a:solidFill>
                <a:effectLst/>
                <a:latin typeface="+mn-lt"/>
                <a:ea typeface="+mn-ea"/>
                <a:cs typeface="+mn-cs"/>
              </a:rPr>
            </a:br>
            <a:r>
              <a:rPr lang="en-US" dirty="0">
                <a:solidFill>
                  <a:schemeClr val="bg1"/>
                </a:solidFill>
              </a:rPr>
              <a:t>This is a notification pattern because it is not in response to any query initiated by the user. Design guidance suggests caution when it comes to the bot providing proactive notification.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One-Turn Intelligent Response</a:t>
            </a:r>
            <a:br>
              <a:rPr lang="en-US" sz="1200" b="1" i="0" u="none" strike="noStrike" kern="1200" dirty="0">
                <a:solidFill>
                  <a:schemeClr val="tx1"/>
                </a:solidFill>
                <a:effectLst/>
                <a:latin typeface="+mn-lt"/>
                <a:ea typeface="+mn-ea"/>
                <a:cs typeface="+mn-cs"/>
              </a:rPr>
            </a:br>
            <a:r>
              <a:rPr lang="en-US" dirty="0">
                <a:solidFill>
                  <a:schemeClr val="bg1"/>
                </a:solidFill>
              </a:rPr>
              <a:t>These are also one-turn responses which don’t typically have a follow-up or additional conversational flow. These are “intelligent” terms as they need to be provided within the context of a conversation or activity. For example, a customer may ask, what time does flight XX065 leave LAX today?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Contextual Guided Assistance</a:t>
            </a:r>
            <a:br>
              <a:rPr lang="en-US" sz="1200" b="1" i="0" u="none" strike="noStrike" kern="1200" dirty="0">
                <a:solidFill>
                  <a:schemeClr val="tx1"/>
                </a:solidFill>
                <a:effectLst/>
                <a:latin typeface="+mn-lt"/>
                <a:ea typeface="+mn-ea"/>
                <a:cs typeface="+mn-cs"/>
              </a:rPr>
            </a:br>
            <a:r>
              <a:rPr lang="en-US" dirty="0">
                <a:solidFill>
                  <a:schemeClr val="bg1"/>
                </a:solidFill>
              </a:rPr>
              <a:t>In this scenario, context is associated with the page/url the user is on as opposed to who the user is and would like the bot to be able to answer questions within this context of the page/url.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Multi-Turn Process Guidance</a:t>
            </a:r>
            <a:br>
              <a:rPr lang="en-US" sz="1200" b="1" i="0" u="none" strike="noStrike" kern="1200" dirty="0">
                <a:solidFill>
                  <a:schemeClr val="tx1"/>
                </a:solidFill>
                <a:effectLst/>
                <a:latin typeface="+mn-lt"/>
                <a:ea typeface="+mn-ea"/>
                <a:cs typeface="+mn-cs"/>
              </a:rPr>
            </a:br>
            <a:r>
              <a:rPr lang="en-US" dirty="0">
                <a:solidFill>
                  <a:schemeClr val="bg1"/>
                </a:solidFill>
              </a:rPr>
              <a:t>This is a unique scenario within the users domain - there are a number of process flows established that a bot can be enabled to do a user walk-through. While these are multi-turn dialog scenarios, they are not truly conversational as the user responses are restricted to Yes/No only with potentially an option to opt out or cancel the guided assistance.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Multi-Turn Conversational Task Completion</a:t>
            </a:r>
            <a:br>
              <a:rPr lang="en-US" sz="1200" b="1" i="0" u="none" strike="noStrike" kern="1200" dirty="0">
                <a:solidFill>
                  <a:schemeClr val="tx1"/>
                </a:solidFill>
                <a:effectLst/>
                <a:latin typeface="+mn-lt"/>
                <a:ea typeface="+mn-ea"/>
                <a:cs typeface="+mn-cs"/>
              </a:rPr>
            </a:br>
            <a:r>
              <a:rPr lang="en-US" dirty="0">
                <a:solidFill>
                  <a:schemeClr val="bg1"/>
                </a:solidFill>
              </a:rPr>
              <a:t>This is a multi-turn conversational pattern typically leading to a task completion scenario. In this type of pattern, the user is not restricted to fixed responses and can potentially provide free-form natural language response. The bot will need to interpret this within the context of the process the user is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6170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9095CD6-0A44-4E02-9A31-9477FA89C6CC}"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36313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slide shows an example of how you can map the use case intents to a conversation flow in more detail. The starting point for this diagram is from the Bot Logic Flow – High Level design. The intention here is to focus on the conversational flow and you can start to add the supporting technology. In addition, you can annotate the diagram to outline any logic for determining responses and personalization. The Logic Flow does not have to use this format, but it is important to ensure that the format is understood by the intended audience.</a:t>
            </a:r>
          </a:p>
          <a:p>
            <a:endParaRPr lang="en-GB" dirty="0"/>
          </a:p>
          <a:p>
            <a:r>
              <a:rPr lang="en-GB" dirty="0"/>
              <a:t>You could use the tool </a:t>
            </a:r>
            <a:r>
              <a:rPr lang="en-US" sz="1200" u="sng" kern="1200" dirty="0">
                <a:solidFill>
                  <a:schemeClr val="tx1"/>
                </a:solidFill>
                <a:effectLst/>
                <a:latin typeface="+mn-lt"/>
                <a:ea typeface="+mn-ea"/>
                <a:cs typeface="+mn-cs"/>
                <a:hlinkClick r:id="rId3"/>
              </a:rPr>
              <a:t>LUDown</a:t>
            </a:r>
            <a:r>
              <a:rPr lang="en-US" sz="1200" kern="1200" dirty="0">
                <a:solidFill>
                  <a:schemeClr val="tx1"/>
                </a:solidFill>
                <a:effectLst/>
                <a:latin typeface="+mn-lt"/>
                <a:ea typeface="+mn-ea"/>
                <a:cs typeface="+mn-cs"/>
              </a:rPr>
              <a:t> to help in the planning of LUIS models.</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15744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kern="1200" dirty="0">
                <a:solidFill>
                  <a:schemeClr val="tx1"/>
                </a:solidFill>
                <a:effectLst/>
                <a:latin typeface="+mn-lt"/>
                <a:ea typeface="+mn-ea"/>
                <a:cs typeface="+mn-cs"/>
              </a:rPr>
              <a:t>A key to good bot design is to track the context of a conversation, so that your bot remembers things like the answers to previous questions. This is known as Bot State Management. The Bot Builder SDK provides classes for storing and retrieving state data as an object associated with a user or a conversation.</a:t>
            </a:r>
          </a:p>
          <a:p>
            <a:endParaRPr lang="en-US" sz="1200" b="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Conversation properties</a:t>
            </a:r>
            <a:r>
              <a:rPr lang="en-US" sz="1200" b="0" kern="1200" dirty="0">
                <a:solidFill>
                  <a:schemeClr val="tx1"/>
                </a:solidFill>
                <a:effectLst/>
                <a:latin typeface="+mn-lt"/>
                <a:ea typeface="+mn-ea"/>
                <a:cs typeface="+mn-cs"/>
              </a:rPr>
              <a:t> help your bot keep track of the current conversation the bot is having with the user. If your bot needs to complete a sequence of steps or switch between conversation topics, you can use conversation properties to manage steps in a sequence or track the current topic. Since conversation properties reflect the state of the current conversation, you typically clear them at the end of a session when the bot receives an end of conversation activity.</a:t>
            </a:r>
          </a:p>
          <a:p>
            <a:endParaRPr lang="en-US" sz="1200" b="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User properties </a:t>
            </a:r>
            <a:r>
              <a:rPr lang="en-US" sz="1200" b="0" kern="1200" dirty="0">
                <a:solidFill>
                  <a:schemeClr val="tx1"/>
                </a:solidFill>
                <a:effectLst/>
                <a:latin typeface="+mn-lt"/>
                <a:ea typeface="+mn-ea"/>
                <a:cs typeface="+mn-cs"/>
              </a:rPr>
              <a:t>can be used for many purposes, such as determining where the user's prior conversation left off or simply greeting a returning user by name. If you store a user's preferences, you can use that information to customize the conversation the next time you chat. For example, you might alert the user to a news article about a topic that interests her or alert a user when an appointment becomes available. You should clear them if the bot receives a delete user data activity.</a:t>
            </a:r>
          </a:p>
          <a:p>
            <a:r>
              <a:rPr lang="en-US" sz="1200" b="0" kern="1200" dirty="0">
                <a:solidFill>
                  <a:schemeClr val="tx1"/>
                </a:solidFill>
                <a:effectLst/>
                <a:latin typeface="+mn-lt"/>
                <a:ea typeface="+mn-ea"/>
                <a:cs typeface="+mn-cs"/>
              </a:rPr>
              <a:t>The SDK provides bot state manager middleware to persist conversation and user state. State can be accessed using the bot's context. This state manager can use Azure Table Storage, file storage, or memory storage as the underlying data storage. You can also create your own storage components for your bot.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Bots built using Azure Table Storage can be designed to be stateless and scalable across multiple compute nodes.</a:t>
            </a:r>
          </a:p>
          <a:p>
            <a:endParaRPr lang="en-GB" sz="1200" kern="1200" dirty="0">
              <a:solidFill>
                <a:schemeClr val="tx1"/>
              </a:solidFill>
              <a:effectLst/>
              <a:latin typeface="+mn-lt"/>
              <a:ea typeface="+mn-ea"/>
              <a:cs typeface="+mn-cs"/>
            </a:endParaRPr>
          </a:p>
          <a:p>
            <a:r>
              <a:rPr lang="en-GB" sz="1200" u="sng" kern="1200" dirty="0">
                <a:solidFill>
                  <a:schemeClr val="tx1"/>
                </a:solidFill>
                <a:effectLst/>
                <a:latin typeface="+mn-lt"/>
                <a:ea typeface="+mn-ea"/>
                <a:cs typeface="+mn-cs"/>
                <a:hlinkClick r:id="rId3"/>
              </a:rPr>
              <a:t>https://docs.microsoft.com/en-us/azure/bot-service/bot-builder-storage-concept?view=azure-bot-service-4.0</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pPr marL="0" indent="0">
              <a:buFont typeface="Arial" panose="020B0604020202020204" pitchFamily="34" charset="0"/>
              <a:buNone/>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34855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kern="1200" dirty="0">
                <a:solidFill>
                  <a:schemeClr val="tx1"/>
                </a:solidFill>
                <a:effectLst/>
                <a:latin typeface="+mn-lt"/>
                <a:ea typeface="+mn-ea"/>
                <a:cs typeface="+mn-cs"/>
              </a:rPr>
              <a:t>Would you trust someone not in your organization to speak on behalf of your organization?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Your bot is going to be the spokesperson for your company. That’s why it is important to have a mix of business stakeholders ranging from UX leads, project owners and other stakeholders in the design phase of the bot. Most customers are looking at either knowledge orientated or task completion bots and expect bots to be able to answer general knowledge questions, integrating that is not a big deal if you use knowledge search. What is often overlooked is the personality of the bot. Personality makes a difference, even if it’s in subtle ways. Remember that it will be representing your brand and as such it is important to consider the personality profile so that it represents your company at its’ best.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Options to consider when defining a bot personality profile include:</a:t>
            </a:r>
          </a:p>
          <a:p>
            <a:endParaRPr lang="en-US" dirty="0"/>
          </a:p>
          <a:p>
            <a:pPr marL="628650" lvl="1" indent="-171450">
              <a:buFont typeface="Arial" panose="020B0604020202020204" pitchFamily="34" charset="0"/>
              <a:buChar char="•"/>
            </a:pPr>
            <a:r>
              <a:rPr lang="en-US" dirty="0"/>
              <a:t>Demographics</a:t>
            </a:r>
          </a:p>
          <a:p>
            <a:pPr marL="628650" lvl="1" indent="-171450">
              <a:buFont typeface="Arial" panose="020B0604020202020204" pitchFamily="34" charset="0"/>
              <a:buChar char="•"/>
            </a:pPr>
            <a:r>
              <a:rPr lang="en-US" dirty="0"/>
              <a:t>BIO</a:t>
            </a:r>
          </a:p>
          <a:p>
            <a:pPr marL="628650" lvl="1" indent="-171450">
              <a:buFont typeface="Arial" panose="020B0604020202020204" pitchFamily="34" charset="0"/>
              <a:buChar char="•"/>
            </a:pPr>
            <a:r>
              <a:rPr lang="en-US" dirty="0"/>
              <a:t>Goals of the bot</a:t>
            </a:r>
          </a:p>
          <a:p>
            <a:pPr marL="628650" lvl="1" indent="-171450">
              <a:buFont typeface="Arial" panose="020B0604020202020204" pitchFamily="34" charset="0"/>
              <a:buChar char="•"/>
            </a:pPr>
            <a:r>
              <a:rPr lang="en-US" dirty="0"/>
              <a:t>Pain Points of the bot</a:t>
            </a:r>
          </a:p>
          <a:p>
            <a:pPr marL="628650" lvl="1" indent="-171450">
              <a:buFont typeface="Arial" panose="020B0604020202020204" pitchFamily="34" charset="0"/>
              <a:buChar char="•"/>
            </a:pPr>
            <a:r>
              <a:rPr lang="en-US" dirty="0"/>
              <a:t>Personality</a:t>
            </a:r>
          </a:p>
          <a:p>
            <a:pPr marL="628650" lvl="1" indent="-171450">
              <a:buFont typeface="Arial" panose="020B0604020202020204" pitchFamily="34" charset="0"/>
              <a:buChar char="•"/>
            </a:pPr>
            <a:r>
              <a:rPr lang="en-US" dirty="0"/>
              <a:t>Character</a:t>
            </a:r>
          </a:p>
          <a:p>
            <a:pPr marL="628650" lvl="1" indent="-171450">
              <a:buFont typeface="Arial" panose="020B0604020202020204" pitchFamily="34" charset="0"/>
              <a:buChar char="•"/>
            </a:pPr>
            <a:r>
              <a:rPr lang="en-US" dirty="0"/>
              <a:t>Target users</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502534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F5819D8-2EF1-4D03-91A7-5EC8B229834B}" type="slidenum">
              <a:rPr kumimoji="0" lang="en-GB"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GB"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962906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mn-lt"/>
                <a:ea typeface="+mn-ea"/>
                <a:cs typeface="+mn-cs"/>
              </a:rPr>
              <a:t>Most successful apps or websites have at least one thing in common: a great user experience. Bots are no different in that regard. Therefore, ensuring a great user experience should be your number one priority when designing a bot. Some key considerations include:</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Does the bot easily solve the user’s problem with the minimum number of steps?</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Does the bot solve the user’s problem better/easier/faster than any of the alternative experiences?</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Does the bot run on the devices and platforms the user cares about?</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Is the bot discoverable? Do the users naturally know what to do when using it?</a:t>
            </a:r>
          </a:p>
          <a:p>
            <a:r>
              <a:rPr lang="en-US" sz="1200" b="0" i="0" kern="1200">
                <a:solidFill>
                  <a:schemeClr val="tx1"/>
                </a:solidFill>
                <a:effectLst/>
                <a:latin typeface="+mn-lt"/>
                <a:ea typeface="+mn-ea"/>
                <a:cs typeface="+mn-cs"/>
              </a:rPr>
              <a:t>Note that none of these questions directly relates to factors such as how smart the bot is, how much natural language capability it has, whether it uses machine learning, or which programming language was used to create it. Users are unlikely to care about any of these things if the bot solves the problem that they need to address and delivers a great user experience. A great bot user experience does not require users to type too much, talk too much, repeat themselves several times, or explain things that the bot should automatically know.</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856522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AA0DDE0-A1D3-934C-8199-08B6AFDAEE8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791182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a:solidFill>
                  <a:schemeClr val="tx1"/>
                </a:solidFill>
                <a:effectLst/>
                <a:latin typeface="+mn-lt"/>
                <a:ea typeface="+mn-ea"/>
                <a:cs typeface="+mn-cs"/>
              </a:rPr>
              <a:t>Background</a:t>
            </a:r>
            <a:endParaRPr lang="en-US" sz="1200" kern="1200" dirty="0">
              <a:solidFill>
                <a:schemeClr val="tx1"/>
              </a:solidFill>
              <a:effectLst/>
              <a:latin typeface="+mn-lt"/>
              <a:ea typeface="+mn-ea"/>
              <a:cs typeface="+mn-cs"/>
            </a:endParaRPr>
          </a:p>
          <a:p>
            <a:r>
              <a:rPr lang="en-US" sz="1200" u="none" strike="noStrike"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TD Ameritrade is a brokerage firm based in Omaha, Nebraska. The letters TD are derived from Toronto-Dominion Bank, the largest shareholder. The company provides services for individuals and institutions that are investing online. Insight DI has had a relationship with TD Ameritrade for over six years, working on everything from Windows 8 and10 apps to iOS and Android mobile apps.</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u="sng" kern="1200" dirty="0">
                <a:solidFill>
                  <a:schemeClr val="tx1"/>
                </a:solidFill>
                <a:effectLst/>
                <a:latin typeface="+mn-lt"/>
                <a:ea typeface="+mn-ea"/>
                <a:cs typeface="+mn-cs"/>
              </a:rPr>
              <a:t>Situation</a:t>
            </a:r>
            <a:endParaRPr lang="en-US" sz="1200" kern="1200" dirty="0">
              <a:solidFill>
                <a:schemeClr val="tx1"/>
              </a:solidFill>
              <a:effectLst/>
              <a:latin typeface="+mn-lt"/>
              <a:ea typeface="+mn-ea"/>
              <a:cs typeface="+mn-cs"/>
            </a:endParaRPr>
          </a:p>
          <a:p>
            <a:r>
              <a:rPr lang="en-US" sz="1200" u="none" strike="noStrike"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TD Ameritrade had developed a simple Alexa skill in 2016. We engaged in a conversation about the different chat bot implementations we have put together with their innovation group. We agreed that a chat bot on a platform like Facebook Messenger is something the company would deploy. Our technical stakeholders brought on the head of social, who became the business sponsor.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initial goal of the project was to showcase TDA as an innovative brand that appealed to the younger generations of traders and met their users on the social channels as much as on their own web and mobile properties. The secondary goals were to automate some of the responses to ease the burden off their CSR team, monetize by enabling transactions and easy money movement and to intelligently surface their growing library of education content that was no longer accessibly only to paying members.</a:t>
            </a:r>
          </a:p>
          <a:p>
            <a:r>
              <a:rPr lang="en-US" sz="1200" i="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u="sng" kern="1200" dirty="0">
                <a:solidFill>
                  <a:schemeClr val="tx1"/>
                </a:solidFill>
                <a:effectLst/>
                <a:latin typeface="+mn-lt"/>
                <a:ea typeface="+mn-ea"/>
                <a:cs typeface="+mn-cs"/>
              </a:rPr>
              <a:t>Solution Vision</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Insight DI worked with TDA to build a chat bot hosted on Azure that integrated with a variety of APIs and channels to bring this vision to life. The first version of the chat bot integrated with a live chat platform called In The Chat, (ITC) to provide live chat escalation on Facebook Messenger. Since the CSR team already used this platform, Insight worked with the ITC team to develop the right hooks for ITC to support chat bots and reporting by intelligently opening/closing cases in the ITC platform.</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initial version of the chat bot supported features such as quotes, events, research, news, education videos, FAQ and account login via </a:t>
            </a:r>
            <a:r>
              <a:rPr lang="en-US" sz="1200" kern="1200" dirty="0" err="1">
                <a:solidFill>
                  <a:schemeClr val="tx1"/>
                </a:solidFill>
                <a:effectLst/>
                <a:latin typeface="+mn-lt"/>
                <a:ea typeface="+mn-ea"/>
                <a:cs typeface="+mn-cs"/>
              </a:rPr>
              <a:t>Oauth</a:t>
            </a:r>
            <a:r>
              <a:rPr lang="en-US" sz="1200" kern="1200" dirty="0">
                <a:solidFill>
                  <a:schemeClr val="tx1"/>
                </a:solidFill>
                <a:effectLst/>
                <a:latin typeface="+mn-lt"/>
                <a:ea typeface="+mn-ea"/>
                <a:cs typeface="+mn-cs"/>
              </a:rPr>
              <a:t> (first application to use TDA’s new </a:t>
            </a:r>
            <a:r>
              <a:rPr lang="en-US" sz="1200" kern="1200" dirty="0" err="1">
                <a:solidFill>
                  <a:schemeClr val="tx1"/>
                </a:solidFill>
                <a:effectLst/>
                <a:latin typeface="+mn-lt"/>
                <a:ea typeface="+mn-ea"/>
                <a:cs typeface="+mn-cs"/>
              </a:rPr>
              <a:t>Oauth</a:t>
            </a:r>
            <a:r>
              <a:rPr lang="en-US" sz="1200" kern="1200" dirty="0">
                <a:solidFill>
                  <a:schemeClr val="tx1"/>
                </a:solidFill>
                <a:effectLst/>
                <a:latin typeface="+mn-lt"/>
                <a:ea typeface="+mn-ea"/>
                <a:cs typeface="+mn-cs"/>
              </a:rPr>
              <a:t> implementation), positions, balances and orders. Subsequent releases of the chat bot added additional channel, language and feature support. Insight added support for Twitter DM, Alexa, Apple Business Chat and WeChat. The project does not utilize any of the Microsoft Channel Connectors; all channel integration is custom for control and live chat integration purposes. The team has built support for US English, British English, Simplified and Traditional Chinese. Additional features included trading, money movement, education content and </a:t>
            </a:r>
            <a:r>
              <a:rPr lang="en-US" sz="1200" kern="1200" dirty="0" err="1">
                <a:solidFill>
                  <a:schemeClr val="tx1"/>
                </a:solidFill>
                <a:effectLst/>
                <a:latin typeface="+mn-lt"/>
                <a:ea typeface="+mn-ea"/>
                <a:cs typeface="+mn-cs"/>
              </a:rPr>
              <a:t>quizes</a:t>
            </a:r>
            <a:r>
              <a:rPr lang="en-US" sz="1200" kern="1200" dirty="0">
                <a:solidFill>
                  <a:schemeClr val="tx1"/>
                </a:solidFill>
                <a:effectLst/>
                <a:latin typeface="+mn-lt"/>
                <a:ea typeface="+mn-ea"/>
                <a:cs typeface="+mn-cs"/>
              </a:rPr>
              <a:t>, new account onboarding, migration of Scottrade accounts into TDA, twitter social data and human handover UX optimizations. The chat bot integrates with internal TDA APIs, Brightcove for video content, </a:t>
            </a:r>
            <a:r>
              <a:rPr lang="en-US" sz="1200" kern="1200" dirty="0" err="1">
                <a:solidFill>
                  <a:schemeClr val="tx1"/>
                </a:solidFill>
                <a:effectLst/>
                <a:latin typeface="+mn-lt"/>
                <a:ea typeface="+mn-ea"/>
                <a:cs typeface="+mn-cs"/>
              </a:rPr>
              <a:t>LifeFolio</a:t>
            </a:r>
            <a:r>
              <a:rPr lang="en-US" sz="1200" kern="1200" dirty="0">
                <a:solidFill>
                  <a:schemeClr val="tx1"/>
                </a:solidFill>
                <a:effectLst/>
                <a:latin typeface="+mn-lt"/>
                <a:ea typeface="+mn-ea"/>
                <a:cs typeface="+mn-cs"/>
              </a:rPr>
              <a:t> for social financial content,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chat bot runs on an Azure App Service connected to Cosmos DB for bot state, </a:t>
            </a:r>
            <a:r>
              <a:rPr lang="en-US" sz="1200" kern="1200" dirty="0" err="1">
                <a:solidFill>
                  <a:schemeClr val="tx1"/>
                </a:solidFill>
                <a:effectLst/>
                <a:latin typeface="+mn-lt"/>
                <a:ea typeface="+mn-ea"/>
                <a:cs typeface="+mn-cs"/>
              </a:rPr>
              <a:t>Redis</a:t>
            </a:r>
            <a:r>
              <a:rPr lang="en-US" sz="1200" kern="1200" dirty="0">
                <a:solidFill>
                  <a:schemeClr val="tx1"/>
                </a:solidFill>
                <a:effectLst/>
                <a:latin typeface="+mn-lt"/>
                <a:ea typeface="+mn-ea"/>
                <a:cs typeface="+mn-cs"/>
              </a:rPr>
              <a:t> for caching/inter process locking, Blob Storage for dynamically rendered content storage, Application Insights for detailed telemetry tracking, LUIS for Natural Language Understanding and </a:t>
            </a:r>
            <a:r>
              <a:rPr lang="en-US" sz="1200" kern="1200" dirty="0" err="1">
                <a:solidFill>
                  <a:schemeClr val="tx1"/>
                </a:solidFill>
                <a:effectLst/>
                <a:latin typeface="+mn-lt"/>
                <a:ea typeface="+mn-ea"/>
                <a:cs typeface="+mn-cs"/>
              </a:rPr>
              <a:t>QnA</a:t>
            </a:r>
            <a:r>
              <a:rPr lang="en-US" sz="1200" kern="1200" dirty="0">
                <a:solidFill>
                  <a:schemeClr val="tx1"/>
                </a:solidFill>
                <a:effectLst/>
                <a:latin typeface="+mn-lt"/>
                <a:ea typeface="+mn-ea"/>
                <a:cs typeface="+mn-cs"/>
              </a:rPr>
              <a:t> Maker for cross-channel, rich FAQ. LUIS and </a:t>
            </a:r>
            <a:r>
              <a:rPr lang="en-US" sz="1200" kern="1200" dirty="0" err="1">
                <a:solidFill>
                  <a:schemeClr val="tx1"/>
                </a:solidFill>
                <a:effectLst/>
                <a:latin typeface="+mn-lt"/>
                <a:ea typeface="+mn-ea"/>
                <a:cs typeface="+mn-cs"/>
              </a:rPr>
              <a:t>QnA</a:t>
            </a:r>
            <a:r>
              <a:rPr lang="en-US" sz="1200" kern="1200" dirty="0">
                <a:solidFill>
                  <a:schemeClr val="tx1"/>
                </a:solidFill>
                <a:effectLst/>
                <a:latin typeface="+mn-lt"/>
                <a:ea typeface="+mn-ea"/>
                <a:cs typeface="+mn-cs"/>
              </a:rPr>
              <a:t> Maker were used in novel ways to accomplish the appropriate level of scale. The project uses the LUIS dispatcher model approach and uses a total of five LUIS models per environment per language. The team built a series of dev ops scripts based on Microsoft’s </a:t>
            </a:r>
            <a:r>
              <a:rPr lang="en-US" sz="1200" kern="1200" dirty="0" err="1">
                <a:solidFill>
                  <a:schemeClr val="tx1"/>
                </a:solidFill>
                <a:effectLst/>
                <a:latin typeface="+mn-lt"/>
                <a:ea typeface="+mn-ea"/>
                <a:cs typeface="+mn-cs"/>
              </a:rPr>
              <a:t>BotBuilder</a:t>
            </a:r>
            <a:r>
              <a:rPr lang="en-US" sz="1200" kern="1200" dirty="0">
                <a:solidFill>
                  <a:schemeClr val="tx1"/>
                </a:solidFill>
                <a:effectLst/>
                <a:latin typeface="+mn-lt"/>
                <a:ea typeface="+mn-ea"/>
                <a:cs typeface="+mn-cs"/>
              </a:rPr>
              <a:t> Tools that allow LUIS model management using .</a:t>
            </a:r>
            <a:r>
              <a:rPr lang="en-US" sz="1200" kern="1200" dirty="0" err="1">
                <a:solidFill>
                  <a:schemeClr val="tx1"/>
                </a:solidFill>
                <a:effectLst/>
                <a:latin typeface="+mn-lt"/>
                <a:ea typeface="+mn-ea"/>
                <a:cs typeface="+mn-cs"/>
              </a:rPr>
              <a:t>lu</a:t>
            </a:r>
            <a:r>
              <a:rPr lang="en-US" sz="1200" kern="1200" dirty="0">
                <a:solidFill>
                  <a:schemeClr val="tx1"/>
                </a:solidFill>
                <a:effectLst/>
                <a:latin typeface="+mn-lt"/>
                <a:ea typeface="+mn-ea"/>
                <a:cs typeface="+mn-cs"/>
              </a:rPr>
              <a:t> files in git for easy diff tracking and version management. </a:t>
            </a:r>
            <a:r>
              <a:rPr lang="en-US" sz="1200" kern="1200" dirty="0" err="1">
                <a:solidFill>
                  <a:schemeClr val="tx1"/>
                </a:solidFill>
                <a:effectLst/>
                <a:latin typeface="+mn-lt"/>
                <a:ea typeface="+mn-ea"/>
                <a:cs typeface="+mn-cs"/>
              </a:rPr>
              <a:t>QnA</a:t>
            </a:r>
            <a:r>
              <a:rPr lang="en-US" sz="1200" kern="1200" dirty="0">
                <a:solidFill>
                  <a:schemeClr val="tx1"/>
                </a:solidFill>
                <a:effectLst/>
                <a:latin typeface="+mn-lt"/>
                <a:ea typeface="+mn-ea"/>
                <a:cs typeface="+mn-cs"/>
              </a:rPr>
              <a:t> Maker contains rich structured data around content for each channel, linking between content and multi-language support. To generate dynamic graphics, the team created a standalone </a:t>
            </a:r>
            <a:r>
              <a:rPr lang="en-US" sz="1200" kern="1200" dirty="0" err="1">
                <a:solidFill>
                  <a:schemeClr val="tx1"/>
                </a:solidFill>
                <a:effectLst/>
                <a:latin typeface="+mn-lt"/>
                <a:ea typeface="+mn-ea"/>
                <a:cs typeface="+mn-cs"/>
              </a:rPr>
              <a:t>ASP.Net</a:t>
            </a:r>
            <a:r>
              <a:rPr lang="en-US" sz="1200" kern="1200" dirty="0">
                <a:solidFill>
                  <a:schemeClr val="tx1"/>
                </a:solidFill>
                <a:effectLst/>
                <a:latin typeface="+mn-lt"/>
                <a:ea typeface="+mn-ea"/>
                <a:cs typeface="+mn-cs"/>
              </a:rPr>
              <a:t> Core web service that uses the puppeteer node package to run Headless Chrome rendering standards complaint HTML/CSS/JavaScript into PNG images in less than 250ms. </a:t>
            </a:r>
          </a:p>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F48CD4C-E5E2-FD4B-A013-4032F684959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908967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3335598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03227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r>
              <a:rPr lang="en-US" sz="1000" kern="1200">
                <a:solidFill>
                  <a:srgbClr val="FFFFFF"/>
                </a:solidFill>
                <a:latin typeface="+mn-lt"/>
                <a:ea typeface="+mn-ea"/>
                <a:cs typeface="+mn-cs"/>
              </a:rPr>
              <a:t>Confluence of cloud, data and AI is at the core of enabling the Microsoft mission of empowering people and organizations to achieve more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kern="1200">
              <a:solidFill>
                <a:srgbClr val="FFFFFF"/>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a:solidFill>
                  <a:srgbClr val="FFFFFF"/>
                </a:solidFill>
                <a:latin typeface="+mn-lt"/>
                <a:ea typeface="+mn-ea"/>
                <a:cs typeface="+mn-cs"/>
              </a:rPr>
              <a:t>New insights from data, driven by advances in AI and powered by cloud, are the catalysts to augment the human ingenuity, removing friction and driving innovation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kern="1200">
              <a:solidFill>
                <a:srgbClr val="FFFFFF"/>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a:solidFill>
                  <a:srgbClr val="FFFFFF"/>
                </a:solidFill>
                <a:latin typeface="+mn-lt"/>
                <a:ea typeface="+mn-ea"/>
                <a:cs typeface="+mn-cs"/>
              </a:rPr>
              <a:t>We want to empower today’s innovators to use data to reimagine products and experiences that will improve our world</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kern="1200">
              <a:solidFill>
                <a:srgbClr val="FFFFFF"/>
              </a:solidFill>
              <a:latin typeface="+mn-lt"/>
              <a:ea typeface="+mn-ea"/>
              <a:cs typeface="+mn-cs"/>
            </a:endParaRPr>
          </a:p>
          <a:p>
            <a:pPr lvl="0" algn="ctr"/>
            <a:endParaRPr lang="en-US" sz="1000" kern="1200">
              <a:solidFill>
                <a:srgbClr val="FFFFFF"/>
              </a:solidFill>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525D1A-9CA5-4E94-B922-48D4C7E4CB4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2938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87338" indent="-287338">
              <a:spcBef>
                <a:spcPts val="300"/>
              </a:spcBef>
              <a:buFont typeface="Arial" panose="020B0604020202020204" pitchFamily="34" charset="0"/>
              <a:buChar char="•"/>
            </a:pPr>
            <a:r>
              <a:rPr lang="en-US" sz="1200"/>
              <a:t>More natural human / computer interaction</a:t>
            </a:r>
          </a:p>
          <a:p>
            <a:pPr marL="287338" indent="-287338">
              <a:spcBef>
                <a:spcPts val="300"/>
              </a:spcBef>
              <a:buFont typeface="Arial" panose="020B0604020202020204" pitchFamily="34" charset="0"/>
              <a:buChar char="•"/>
            </a:pPr>
            <a:r>
              <a:rPr lang="en-US" sz="1200"/>
              <a:t>Appealing. Efficient. Easy. Natural.</a:t>
            </a:r>
          </a:p>
          <a:p>
            <a:pPr marL="287338" indent="-287338">
              <a:spcBef>
                <a:spcPts val="300"/>
              </a:spcBef>
              <a:buFont typeface="Arial" panose="020B0604020202020204" pitchFamily="34" charset="0"/>
              <a:buChar char="•"/>
            </a:pPr>
            <a:r>
              <a:rPr lang="en-US" sz="1200"/>
              <a:t>Adapts to the user depending on circumstance</a:t>
            </a:r>
          </a:p>
          <a:p>
            <a:pPr marL="287338" indent="-287338">
              <a:spcBef>
                <a:spcPts val="300"/>
              </a:spcBef>
              <a:buFont typeface="Arial" panose="020B0604020202020204" pitchFamily="34" charset="0"/>
              <a:buChar char="•"/>
            </a:pPr>
            <a:endParaRPr lang="en-US" sz="1200"/>
          </a:p>
          <a:p>
            <a:pPr marL="287338" marR="0" lvl="0" indent="-287338" algn="l" defTabSz="914400" rtl="0" eaLnBrk="1" fontAlgn="auto" latinLnBrk="0" hangingPunct="1">
              <a:lnSpc>
                <a:spcPct val="100000"/>
              </a:lnSpc>
              <a:spcBef>
                <a:spcPts val="300"/>
              </a:spcBef>
              <a:spcAft>
                <a:spcPts val="0"/>
              </a:spcAft>
              <a:buClrTx/>
              <a:buSzTx/>
              <a:buFont typeface="Arial" panose="020B0604020202020204" pitchFamily="34" charset="0"/>
              <a:buChar char="•"/>
              <a:tabLst/>
              <a:defRPr/>
            </a:pPr>
            <a:r>
              <a:rPr lang="en-US" sz="1200"/>
              <a:t>Available where you are (Web, Mobile, Car, Desktop, …)</a:t>
            </a:r>
          </a:p>
          <a:p>
            <a:pPr marL="287338" indent="-287338">
              <a:spcBef>
                <a:spcPts val="300"/>
              </a:spcBef>
              <a:buFont typeface="Arial" panose="020B0604020202020204" pitchFamily="34" charset="0"/>
              <a:buChar char="•"/>
            </a:pPr>
            <a:endParaRPr lang="en-US" sz="1200"/>
          </a:p>
          <a:p>
            <a:endParaRPr lang="en-US"/>
          </a:p>
        </p:txBody>
      </p:sp>
      <p:sp>
        <p:nvSpPr>
          <p:cNvPr id="4" name="Slide Number Placeholder 3"/>
          <p:cNvSpPr>
            <a:spLocks noGrp="1"/>
          </p:cNvSpPr>
          <p:nvPr>
            <p:ph type="sldNum" sz="quarter" idx="10"/>
          </p:nvPr>
        </p:nvSpPr>
        <p:spPr/>
        <p:txBody>
          <a:bodyPr/>
          <a:lstStyle/>
          <a:p>
            <a:pPr marL="0" marR="0" lvl="0" indent="0" algn="r" defTabSz="1064362" rtl="0" eaLnBrk="1" fontAlgn="auto" latinLnBrk="0" hangingPunct="1">
              <a:lnSpc>
                <a:spcPct val="100000"/>
              </a:lnSpc>
              <a:spcBef>
                <a:spcPts val="0"/>
              </a:spcBef>
              <a:spcAft>
                <a:spcPts val="0"/>
              </a:spcAft>
              <a:buClrTx/>
              <a:buSzTx/>
              <a:buFontTx/>
              <a:buNone/>
              <a:tabLst/>
              <a:defRPr/>
            </a:pPr>
            <a:fld id="{93957724-74D0-4AAB-8366-EF91C6CD080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106436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6786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746442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Segoe UI"/>
              <a:cs typeface="Segoe UI"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a:cs typeface="Segoe UI" pitchFamily="34" charset="0"/>
              </a:rPr>
              <a:t>https://</a:t>
            </a:r>
            <a:r>
              <a:rPr kumimoji="0" lang="en-US" sz="1200" b="0" i="0" u="none" strike="noStrike" kern="1200" cap="none" spc="0" normalizeH="0" baseline="0" noProof="0" dirty="0" err="1">
                <a:ln>
                  <a:noFill/>
                </a:ln>
                <a:solidFill>
                  <a:srgbClr val="FFFFFF"/>
                </a:solidFill>
                <a:effectLst/>
                <a:uLnTx/>
                <a:uFillTx/>
                <a:latin typeface="Segoe UI"/>
                <a:cs typeface="Segoe UI" pitchFamily="34" charset="0"/>
              </a:rPr>
              <a:t>insurance.litwaredemos.com</a:t>
            </a:r>
            <a:r>
              <a:rPr kumimoji="0" lang="en-US" sz="1200" b="0" i="0" u="none" strike="noStrike" kern="1200" cap="none" spc="0" normalizeH="0" baseline="0" noProof="0" dirty="0">
                <a:ln>
                  <a:noFill/>
                </a:ln>
                <a:solidFill>
                  <a:srgbClr val="FFFFFF"/>
                </a:solidFill>
                <a:effectLst/>
                <a:uLnTx/>
                <a:uFillTx/>
                <a:latin typeface="Segoe UI"/>
                <a:cs typeface="Segoe UI"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Segoe UI"/>
              <a:cs typeface="Segoe UI"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FFFFFF"/>
                </a:solidFill>
                <a:effectLst/>
                <a:uLnTx/>
                <a:uFillTx/>
                <a:latin typeface="Segoe UI"/>
                <a:cs typeface="Segoe UI" pitchFamily="34" charset="0"/>
              </a:rPr>
              <a:t>Litware</a:t>
            </a:r>
            <a:r>
              <a:rPr kumimoji="0" lang="en-US" sz="1200" b="0" i="0" u="none" strike="noStrike" kern="1200" cap="none" spc="0" normalizeH="0" baseline="0" noProof="0" dirty="0">
                <a:ln>
                  <a:noFill/>
                </a:ln>
                <a:solidFill>
                  <a:srgbClr val="FFFFFF"/>
                </a:solidFill>
                <a:effectLst/>
                <a:uLnTx/>
                <a:uFillTx/>
                <a:latin typeface="Segoe UI"/>
                <a:cs typeface="Segoe UI" pitchFamily="34" charset="0"/>
              </a:rPr>
              <a:t> Insurance Bot Demo</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a:cs typeface="Segoe UI" pitchFamily="34" charset="0"/>
              </a:rPr>
              <a:t>User: Bot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a:cs typeface="Segoe UI" pitchFamily="34" charset="0"/>
              </a:rPr>
              <a:t>Password: Azure</a:t>
            </a:r>
            <a:endParaRPr lang="en-US" dirty="0"/>
          </a:p>
        </p:txBody>
      </p:sp>
      <p:sp>
        <p:nvSpPr>
          <p:cNvPr id="4" name="Slide Number Placeholder 3"/>
          <p:cNvSpPr>
            <a:spLocks noGrp="1"/>
          </p:cNvSpPr>
          <p:nvPr>
            <p:ph type="sldNum" sz="quarter" idx="5"/>
          </p:nvPr>
        </p:nvSpPr>
        <p:spPr/>
        <p:txBody>
          <a:bodyPr/>
          <a:lstStyle/>
          <a:p>
            <a:fld id="{7AA0DDE0-A1D3-934C-8199-08B6AFDAEE86}" type="slidenum">
              <a:rPr lang="en-US" smtClean="0"/>
              <a:t>16</a:t>
            </a:fld>
            <a:endParaRPr lang="en-US"/>
          </a:p>
        </p:txBody>
      </p:sp>
    </p:spTree>
    <p:extLst>
      <p:ext uri="{BB962C8B-B14F-4D97-AF65-F5344CB8AC3E}">
        <p14:creationId xmlns:p14="http://schemas.microsoft.com/office/powerpoint/2010/main" val="2625904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steps required to conduct effective design research,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Microsoft Bot Framework Capabilities</a:t>
            </a:r>
          </a:p>
          <a:p>
            <a:r>
              <a:rPr lang="en-US" sz="1200" b="0" kern="1200" dirty="0">
                <a:solidFill>
                  <a:schemeClr val="tx1"/>
                </a:solidFill>
                <a:effectLst/>
                <a:latin typeface="+mn-lt"/>
                <a:ea typeface="+mn-ea"/>
                <a:cs typeface="+mn-cs"/>
              </a:rPr>
              <a:t>2. Supporting technologies</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1/9/19 8:28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7562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Master" Target="../slideMasters/slideMaster9.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Master" Target="../slideMasters/slideMaster9.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Master" Target="../slideMasters/slideMaster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Master" Target="../slideMasters/slideMaster9.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jpeg"/><Relationship Id="rId1" Type="http://schemas.openxmlformats.org/officeDocument/2006/relationships/slideMaster" Target="../slideMasters/slideMaster10.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5.jpeg"/><Relationship Id="rId1" Type="http://schemas.openxmlformats.org/officeDocument/2006/relationships/slideMaster" Target="../slideMasters/slideMaster10.xml"/></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6.jpeg"/><Relationship Id="rId1" Type="http://schemas.openxmlformats.org/officeDocument/2006/relationships/slideMaster" Target="../slideMasters/slideMaster10.xml"/></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7.jpeg"/><Relationship Id="rId1" Type="http://schemas.openxmlformats.org/officeDocument/2006/relationships/slideMaster" Target="../slideMasters/slideMaster10.xml"/></Relationships>
</file>

<file path=ppt/slideLayouts/_rels/slideLayout15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10.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1.xml"/></Relationships>
</file>

<file path=ppt/slideLayouts/_rels/slideLayout16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11.xml"/></Relationships>
</file>

<file path=ppt/slideLayouts/_rels/slideLayout17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png"/><Relationship Id="rId1" Type="http://schemas.openxmlformats.org/officeDocument/2006/relationships/slideMaster" Target="../slideMasters/slideMaster11.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1.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emf"/><Relationship Id="rId1" Type="http://schemas.openxmlformats.org/officeDocument/2006/relationships/slideMaster" Target="../slideMasters/slideMaster12.xml"/><Relationship Id="rId4" Type="http://schemas.openxmlformats.org/officeDocument/2006/relationships/image" Target="../media/image42.png"/></Relationships>
</file>

<file path=ppt/slideLayouts/_rels/slideLayout182.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jpg"/><Relationship Id="rId1" Type="http://schemas.openxmlformats.org/officeDocument/2006/relationships/slideMaster" Target="../slideMasters/slideMaster12.xml"/><Relationship Id="rId4" Type="http://schemas.openxmlformats.org/officeDocument/2006/relationships/image" Target="../media/image45.png"/></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12.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Master" Target="../slideMasters/slideMaster12.xml"/></Relationships>
</file>

<file path=ppt/slideLayouts/_rels/slideLayout193.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Master" Target="../slideMasters/slideMaster12.xml"/></Relationships>
</file>

<file path=ppt/slideLayouts/_rels/slideLayout194.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Master" Target="../slideMasters/slideMaster12.xml"/></Relationships>
</file>

<file path=ppt/slideLayouts/_rels/slideLayout19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12.xml"/></Relationships>
</file>

<file path=ppt/slideLayouts/_rels/slideLayout19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12.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03.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12.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0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Master" Target="../slideMasters/slideMaster13.xml"/></Relationships>
</file>

<file path=ppt/slideLayouts/_rels/slideLayout20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Master" Target="../slideMasters/slideMaster13.xml"/></Relationships>
</file>

<file path=ppt/slideLayouts/_rels/slideLayout20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3.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Master" Target="../slideMasters/slideMaster14.xml"/><Relationship Id="rId5" Type="http://schemas.openxmlformats.org/officeDocument/2006/relationships/image" Target="../media/image53.png"/><Relationship Id="rId4" Type="http://schemas.openxmlformats.org/officeDocument/2006/relationships/image" Target="../media/image52.png"/></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4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Master" Target="../slideMasters/slideMaster14.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5.xml"/></Relationships>
</file>

<file path=ppt/slideLayouts/_rels/slideLayout245.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Master" Target="../slideMasters/slideMaster15.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5.xml"/></Relationships>
</file>

<file path=ppt/slideLayouts/_rels/slideLayout247.xml.rels><?xml version="1.0" encoding="UTF-8" standalone="yes"?>
<Relationships xmlns="http://schemas.openxmlformats.org/package/2006/relationships"><Relationship Id="rId3" Type="http://schemas.openxmlformats.org/officeDocument/2006/relationships/image" Target="../media/image57.jpg"/><Relationship Id="rId2" Type="http://schemas.openxmlformats.org/officeDocument/2006/relationships/image" Target="../media/image3.emf"/><Relationship Id="rId1" Type="http://schemas.openxmlformats.org/officeDocument/2006/relationships/slideMaster" Target="../slideMasters/slideMaster15.xml"/></Relationships>
</file>

<file path=ppt/slideLayouts/_rels/slideLayout24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6.jpeg"/><Relationship Id="rId1" Type="http://schemas.openxmlformats.org/officeDocument/2006/relationships/slideMaster" Target="../slideMasters/slideMaster15.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8.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15.xml"/></Relationships>
</file>

<file path=ppt/slideLayouts/_rels/slideLayout25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1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6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5.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6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jpeg"/><Relationship Id="rId1" Type="http://schemas.openxmlformats.org/officeDocument/2006/relationships/slideMaster" Target="../slideMasters/slideMaster16.xml"/></Relationships>
</file>

<file path=ppt/slideLayouts/_rels/slideLayout26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61.jpeg"/><Relationship Id="rId1" Type="http://schemas.openxmlformats.org/officeDocument/2006/relationships/slideMaster" Target="../slideMasters/slideMaster1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3.jpg"/><Relationship Id="rId1" Type="http://schemas.openxmlformats.org/officeDocument/2006/relationships/slideMaster" Target="../slideMasters/slideMaster16.xml"/></Relationships>
</file>

<file path=ppt/slideLayouts/_rels/slideLayout27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4.jpg"/><Relationship Id="rId1" Type="http://schemas.openxmlformats.org/officeDocument/2006/relationships/slideMaster" Target="../slideMasters/slideMaster16.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7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jpg"/><Relationship Id="rId1" Type="http://schemas.openxmlformats.org/officeDocument/2006/relationships/slideMaster" Target="../slideMasters/slideMaster16.xml"/></Relationships>
</file>

<file path=ppt/slideLayouts/_rels/slideLayout274.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Master" Target="../slideMasters/slideMaster16.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Master" Target="../slideMasters/slideMaster16.xml"/></Relationships>
</file>

<file path=ppt/slideLayouts/_rels/slideLayout281.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Master" Target="../slideMasters/slideMaster16.xml"/></Relationships>
</file>

<file path=ppt/slideLayouts/_rels/slideLayout282.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Master" Target="../slideMasters/slideMaster1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84.xml.rels><?xml version="1.0" encoding="UTF-8" standalone="yes"?>
<Relationships xmlns="http://schemas.openxmlformats.org/package/2006/relationships"><Relationship Id="rId2" Type="http://schemas.openxmlformats.org/officeDocument/2006/relationships/image" Target="../media/image68.tiff"/><Relationship Id="rId1" Type="http://schemas.openxmlformats.org/officeDocument/2006/relationships/slideMaster" Target="../slideMasters/slideMaster1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jpe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3.jpg"/><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4.jpg"/><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4408BB5-1956-4009-9820-4D5D8E345588}" type="datetimeFigureOut">
              <a:rPr lang="en-US" smtClean="0"/>
              <a:t>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7FF821-69C7-4F9E-B705-9D7ADE9AFB00}" type="slidenum">
              <a:rPr lang="en-US" smtClean="0"/>
              <a:t>‹#›</a:t>
            </a:fld>
            <a:endParaRPr lang="en-US"/>
          </a:p>
        </p:txBody>
      </p:sp>
    </p:spTree>
    <p:extLst>
      <p:ext uri="{BB962C8B-B14F-4D97-AF65-F5344CB8AC3E}">
        <p14:creationId xmlns:p14="http://schemas.microsoft.com/office/powerpoint/2010/main" val="2313968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408BB5-1956-4009-9820-4D5D8E345588}" type="datetimeFigureOut">
              <a:rPr lang="en-US" smtClean="0"/>
              <a:t>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7FF821-69C7-4F9E-B705-9D7ADE9AFB00}" type="slidenum">
              <a:rPr lang="en-US" smtClean="0"/>
              <a:t>‹#›</a:t>
            </a:fld>
            <a:endParaRPr lang="en-US"/>
          </a:p>
        </p:txBody>
      </p:sp>
    </p:spTree>
    <p:extLst>
      <p:ext uri="{BB962C8B-B14F-4D97-AF65-F5344CB8AC3E}">
        <p14:creationId xmlns:p14="http://schemas.microsoft.com/office/powerpoint/2010/main" val="1499217087"/>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9046209"/>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661"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2979"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36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0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55280862"/>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59" tIns="179259" rIns="179259" bIns="179259" numCol="1" anchor="t" anchorCtr="0" compatLnSpc="1">
            <a:prstTxWarp prst="textNoShape">
              <a:avLst/>
            </a:prstTxWarp>
            <a:spAutoFit/>
          </a:bodyPr>
          <a:lstStyle/>
          <a:p>
            <a:pPr defTabSz="913748"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891677551"/>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628473536"/>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E1C3551-4691-492D-A7B3-905DCA39CACC}" type="datetimeFigureOut">
              <a:rPr lang="en-US" smtClean="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07351581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38554610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1C3551-4691-492D-A7B3-905DCA39CACC}" type="datetimeFigureOut">
              <a:rPr lang="en-US" smtClean="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1422907992"/>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E1C3551-4691-492D-A7B3-905DCA39CACC}" type="datetimeFigureOut">
              <a:rPr lang="en-US" smtClean="0"/>
              <a:t>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70234439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E1C3551-4691-492D-A7B3-905DCA39CACC}" type="datetimeFigureOut">
              <a:rPr lang="en-US" smtClean="0"/>
              <a:t>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801670792"/>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1C3551-4691-492D-A7B3-905DCA39CACC}" type="datetimeFigureOut">
              <a:rPr lang="en-US" smtClean="0"/>
              <a:t>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362598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408BB5-1956-4009-9820-4D5D8E345588}" type="datetimeFigureOut">
              <a:rPr lang="en-US" smtClean="0"/>
              <a:t>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7FF821-69C7-4F9E-B705-9D7ADE9AFB00}" type="slidenum">
              <a:rPr lang="en-US" smtClean="0"/>
              <a:t>‹#›</a:t>
            </a:fld>
            <a:endParaRPr lang="en-US"/>
          </a:p>
        </p:txBody>
      </p:sp>
    </p:spTree>
    <p:extLst>
      <p:ext uri="{BB962C8B-B14F-4D97-AF65-F5344CB8AC3E}">
        <p14:creationId xmlns:p14="http://schemas.microsoft.com/office/powerpoint/2010/main" val="231175307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1C3551-4691-492D-A7B3-905DCA39CACC}" type="datetimeFigureOut">
              <a:rPr lang="en-US" smtClean="0"/>
              <a:t>1/9/19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19274788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1145755505"/>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1072594092"/>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10067876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1041976064"/>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B96BA31-6927-4F31-9093-4EA843F23460}" type="datetimeFigureOut">
              <a:rPr lang="en-US" smtClean="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63B488-F069-480A-87C5-299783E4EC36}" type="slidenum">
              <a:rPr lang="en-US" smtClean="0"/>
              <a:t>‹#›</a:t>
            </a:fld>
            <a:endParaRPr lang="en-US" dirty="0"/>
          </a:p>
        </p:txBody>
      </p:sp>
    </p:spTree>
    <p:extLst>
      <p:ext uri="{BB962C8B-B14F-4D97-AF65-F5344CB8AC3E}">
        <p14:creationId xmlns:p14="http://schemas.microsoft.com/office/powerpoint/2010/main" val="72733558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96BA31-6927-4F31-9093-4EA843F23460}" type="datetimeFigureOut">
              <a:rPr lang="en-US" smtClean="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63B488-F069-480A-87C5-299783E4EC36}" type="slidenum">
              <a:rPr lang="en-US" smtClean="0"/>
              <a:t>‹#›</a:t>
            </a:fld>
            <a:endParaRPr lang="en-US" dirty="0"/>
          </a:p>
        </p:txBody>
      </p:sp>
    </p:spTree>
    <p:extLst>
      <p:ext uri="{BB962C8B-B14F-4D97-AF65-F5344CB8AC3E}">
        <p14:creationId xmlns:p14="http://schemas.microsoft.com/office/powerpoint/2010/main" val="995740734"/>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10515600" cy="2852737"/>
          </a:xfrm>
        </p:spPr>
        <p:txBody>
          <a:bodyPr anchor="b"/>
          <a:lstStyle>
            <a:lvl1pPr>
              <a:defRPr sz="5998"/>
            </a:lvl1pPr>
          </a:lstStyle>
          <a:p>
            <a:r>
              <a:rPr lang="en-US"/>
              <a:t>Click to edit Master title style</a:t>
            </a:r>
          </a:p>
        </p:txBody>
      </p:sp>
      <p:sp>
        <p:nvSpPr>
          <p:cNvPr id="3" name="Text Placeholder 2"/>
          <p:cNvSpPr>
            <a:spLocks noGrp="1"/>
          </p:cNvSpPr>
          <p:nvPr>
            <p:ph type="body" idx="1"/>
          </p:nvPr>
        </p:nvSpPr>
        <p:spPr>
          <a:xfrm>
            <a:off x="831850" y="4589464"/>
            <a:ext cx="10515600" cy="1500187"/>
          </a:xfrm>
        </p:spPr>
        <p:txBody>
          <a:bodyPr/>
          <a:lstStyle>
            <a:lvl1pPr marL="0" indent="0">
              <a:buNone/>
              <a:defRPr sz="2400">
                <a:solidFill>
                  <a:schemeClr val="tx1">
                    <a:tint val="75000"/>
                  </a:schemeClr>
                </a:solidFill>
              </a:defRPr>
            </a:lvl1pPr>
            <a:lvl2pPr marL="457112" indent="0">
              <a:buNone/>
              <a:defRPr sz="2000">
                <a:solidFill>
                  <a:schemeClr val="tx1">
                    <a:tint val="75000"/>
                  </a:schemeClr>
                </a:solidFill>
              </a:defRPr>
            </a:lvl2pPr>
            <a:lvl3pPr marL="914225" indent="0">
              <a:buNone/>
              <a:defRPr sz="1800">
                <a:solidFill>
                  <a:schemeClr val="tx1">
                    <a:tint val="75000"/>
                  </a:schemeClr>
                </a:solidFill>
              </a:defRPr>
            </a:lvl3pPr>
            <a:lvl4pPr marL="1371337" indent="0">
              <a:buNone/>
              <a:defRPr sz="1600">
                <a:solidFill>
                  <a:schemeClr val="tx1">
                    <a:tint val="75000"/>
                  </a:schemeClr>
                </a:solidFill>
              </a:defRPr>
            </a:lvl4pPr>
            <a:lvl5pPr marL="1828449" indent="0">
              <a:buNone/>
              <a:defRPr sz="1600">
                <a:solidFill>
                  <a:schemeClr val="tx1">
                    <a:tint val="75000"/>
                  </a:schemeClr>
                </a:solidFill>
              </a:defRPr>
            </a:lvl5pPr>
            <a:lvl6pPr marL="2285561" indent="0">
              <a:buNone/>
              <a:defRPr sz="1600">
                <a:solidFill>
                  <a:schemeClr val="tx1">
                    <a:tint val="75000"/>
                  </a:schemeClr>
                </a:solidFill>
              </a:defRPr>
            </a:lvl6pPr>
            <a:lvl7pPr marL="2742674" indent="0">
              <a:buNone/>
              <a:defRPr sz="1600">
                <a:solidFill>
                  <a:schemeClr val="tx1">
                    <a:tint val="75000"/>
                  </a:schemeClr>
                </a:solidFill>
              </a:defRPr>
            </a:lvl7pPr>
            <a:lvl8pPr marL="3199785" indent="0">
              <a:buNone/>
              <a:defRPr sz="1600">
                <a:solidFill>
                  <a:schemeClr val="tx1">
                    <a:tint val="75000"/>
                  </a:schemeClr>
                </a:solidFill>
              </a:defRPr>
            </a:lvl8pPr>
            <a:lvl9pPr marL="3656897"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B96BA31-6927-4F31-9093-4EA843F23460}" type="datetimeFigureOut">
              <a:rPr lang="en-US" smtClean="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63B488-F069-480A-87C5-299783E4EC36}" type="slidenum">
              <a:rPr lang="en-US" smtClean="0"/>
              <a:t>‹#›</a:t>
            </a:fld>
            <a:endParaRPr lang="en-US" dirty="0"/>
          </a:p>
        </p:txBody>
      </p:sp>
    </p:spTree>
    <p:extLst>
      <p:ext uri="{BB962C8B-B14F-4D97-AF65-F5344CB8AC3E}">
        <p14:creationId xmlns:p14="http://schemas.microsoft.com/office/powerpoint/2010/main" val="4276284678"/>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B96BA31-6927-4F31-9093-4EA843F23460}" type="datetimeFigureOut">
              <a:rPr lang="en-US" smtClean="0"/>
              <a:t>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63B488-F069-480A-87C5-299783E4EC36}" type="slidenum">
              <a:rPr lang="en-US" smtClean="0"/>
              <a:t>‹#›</a:t>
            </a:fld>
            <a:endParaRPr lang="en-US" dirty="0"/>
          </a:p>
        </p:txBody>
      </p:sp>
    </p:spTree>
    <p:extLst>
      <p:ext uri="{BB962C8B-B14F-4D97-AF65-F5344CB8AC3E}">
        <p14:creationId xmlns:p14="http://schemas.microsoft.com/office/powerpoint/2010/main" val="168804087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B96BA31-6927-4F31-9093-4EA843F23460}" type="datetimeFigureOut">
              <a:rPr lang="en-US" smtClean="0"/>
              <a:t>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63B488-F069-480A-87C5-299783E4EC36}" type="slidenum">
              <a:rPr lang="en-US" smtClean="0"/>
              <a:t>‹#›</a:t>
            </a:fld>
            <a:endParaRPr lang="en-US" dirty="0"/>
          </a:p>
        </p:txBody>
      </p:sp>
    </p:spTree>
    <p:extLst>
      <p:ext uri="{BB962C8B-B14F-4D97-AF65-F5344CB8AC3E}">
        <p14:creationId xmlns:p14="http://schemas.microsoft.com/office/powerpoint/2010/main" val="27925593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6_Title Only">
    <p:bg>
      <p:bgPr>
        <a:solidFill>
          <a:srgbClr val="0B7DD8"/>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Demo</a:t>
            </a:r>
          </a:p>
        </p:txBody>
      </p:sp>
    </p:spTree>
    <p:extLst>
      <p:ext uri="{BB962C8B-B14F-4D97-AF65-F5344CB8AC3E}">
        <p14:creationId xmlns:p14="http://schemas.microsoft.com/office/powerpoint/2010/main" val="1151601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B96BA31-6927-4F31-9093-4EA843F23460}" type="datetimeFigureOut">
              <a:rPr lang="en-US" smtClean="0"/>
              <a:t>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663B488-F069-480A-87C5-299783E4EC36}" type="slidenum">
              <a:rPr lang="en-US" smtClean="0"/>
              <a:t>‹#›</a:t>
            </a:fld>
            <a:endParaRPr lang="en-US" dirty="0"/>
          </a:p>
        </p:txBody>
      </p:sp>
    </p:spTree>
    <p:extLst>
      <p:ext uri="{BB962C8B-B14F-4D97-AF65-F5344CB8AC3E}">
        <p14:creationId xmlns:p14="http://schemas.microsoft.com/office/powerpoint/2010/main" val="3671680593"/>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96BA31-6927-4F31-9093-4EA843F23460}" type="datetimeFigureOut">
              <a:rPr lang="en-US" smtClean="0"/>
              <a:t>1/9/19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663B488-F069-480A-87C5-299783E4EC36}" type="slidenum">
              <a:rPr lang="en-US" smtClean="0"/>
              <a:t>‹#›</a:t>
            </a:fld>
            <a:endParaRPr lang="en-US" dirty="0"/>
          </a:p>
        </p:txBody>
      </p:sp>
    </p:spTree>
    <p:extLst>
      <p:ext uri="{BB962C8B-B14F-4D97-AF65-F5344CB8AC3E}">
        <p14:creationId xmlns:p14="http://schemas.microsoft.com/office/powerpoint/2010/main" val="2388041635"/>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9"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057400"/>
            <a:ext cx="3932237" cy="3811588"/>
          </a:xfrm>
        </p:spPr>
        <p:txBody>
          <a:bodyPr/>
          <a:lstStyle>
            <a:lvl1pPr marL="0" indent="0">
              <a:buNone/>
              <a:defRPr sz="1600"/>
            </a:lvl1pPr>
            <a:lvl2pPr marL="457112" indent="0">
              <a:buNone/>
              <a:defRPr sz="1400"/>
            </a:lvl2pPr>
            <a:lvl3pPr marL="914225" indent="0">
              <a:buNone/>
              <a:defRPr sz="1200"/>
            </a:lvl3pPr>
            <a:lvl4pPr marL="1371337" indent="0">
              <a:buNone/>
              <a:defRPr sz="1000"/>
            </a:lvl4pPr>
            <a:lvl5pPr marL="1828449" indent="0">
              <a:buNone/>
              <a:defRPr sz="1000"/>
            </a:lvl5pPr>
            <a:lvl6pPr marL="2285561" indent="0">
              <a:buNone/>
              <a:defRPr sz="1000"/>
            </a:lvl6pPr>
            <a:lvl7pPr marL="2742674" indent="0">
              <a:buNone/>
              <a:defRPr sz="1000"/>
            </a:lvl7pPr>
            <a:lvl8pPr marL="3199785" indent="0">
              <a:buNone/>
              <a:defRPr sz="1000"/>
            </a:lvl8pPr>
            <a:lvl9pPr marL="3656897"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B96BA31-6927-4F31-9093-4EA843F23460}" type="datetimeFigureOut">
              <a:rPr lang="en-US" smtClean="0"/>
              <a:t>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63B488-F069-480A-87C5-299783E4EC36}" type="slidenum">
              <a:rPr lang="en-US" smtClean="0"/>
              <a:t>‹#›</a:t>
            </a:fld>
            <a:endParaRPr lang="en-US" dirty="0"/>
          </a:p>
        </p:txBody>
      </p:sp>
    </p:spTree>
    <p:extLst>
      <p:ext uri="{BB962C8B-B14F-4D97-AF65-F5344CB8AC3E}">
        <p14:creationId xmlns:p14="http://schemas.microsoft.com/office/powerpoint/2010/main" val="3630770962"/>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9" y="987426"/>
            <a:ext cx="6172200" cy="4873625"/>
          </a:xfrm>
        </p:spPr>
        <p:txBody>
          <a:bodyPr/>
          <a:lstStyle>
            <a:lvl1pPr marL="0" indent="0">
              <a:buNone/>
              <a:defRPr sz="3200"/>
            </a:lvl1pPr>
            <a:lvl2pPr marL="457112" indent="0">
              <a:buNone/>
              <a:defRPr sz="2800"/>
            </a:lvl2pPr>
            <a:lvl3pPr marL="914225" indent="0">
              <a:buNone/>
              <a:defRPr sz="2400"/>
            </a:lvl3pPr>
            <a:lvl4pPr marL="1371337" indent="0">
              <a:buNone/>
              <a:defRPr sz="2000"/>
            </a:lvl4pPr>
            <a:lvl5pPr marL="1828449" indent="0">
              <a:buNone/>
              <a:defRPr sz="2000"/>
            </a:lvl5pPr>
            <a:lvl6pPr marL="2285561" indent="0">
              <a:buNone/>
              <a:defRPr sz="2000"/>
            </a:lvl6pPr>
            <a:lvl7pPr marL="2742674" indent="0">
              <a:buNone/>
              <a:defRPr sz="2000"/>
            </a:lvl7pPr>
            <a:lvl8pPr marL="3199785" indent="0">
              <a:buNone/>
              <a:defRPr sz="2000"/>
            </a:lvl8pPr>
            <a:lvl9pPr marL="3656897" indent="0">
              <a:buNone/>
              <a:defRPr sz="2000"/>
            </a:lvl9pPr>
          </a:lstStyle>
          <a:p>
            <a:endParaRPr lang="en-US" dirty="0"/>
          </a:p>
        </p:txBody>
      </p:sp>
      <p:sp>
        <p:nvSpPr>
          <p:cNvPr id="4" name="Text Placeholder 3"/>
          <p:cNvSpPr>
            <a:spLocks noGrp="1"/>
          </p:cNvSpPr>
          <p:nvPr>
            <p:ph type="body" sz="half" idx="2"/>
          </p:nvPr>
        </p:nvSpPr>
        <p:spPr>
          <a:xfrm>
            <a:off x="839789" y="2057400"/>
            <a:ext cx="3932237" cy="3811588"/>
          </a:xfrm>
        </p:spPr>
        <p:txBody>
          <a:bodyPr/>
          <a:lstStyle>
            <a:lvl1pPr marL="0" indent="0">
              <a:buNone/>
              <a:defRPr sz="1600"/>
            </a:lvl1pPr>
            <a:lvl2pPr marL="457112" indent="0">
              <a:buNone/>
              <a:defRPr sz="1400"/>
            </a:lvl2pPr>
            <a:lvl3pPr marL="914225" indent="0">
              <a:buNone/>
              <a:defRPr sz="1200"/>
            </a:lvl3pPr>
            <a:lvl4pPr marL="1371337" indent="0">
              <a:buNone/>
              <a:defRPr sz="1000"/>
            </a:lvl4pPr>
            <a:lvl5pPr marL="1828449" indent="0">
              <a:buNone/>
              <a:defRPr sz="1000"/>
            </a:lvl5pPr>
            <a:lvl6pPr marL="2285561" indent="0">
              <a:buNone/>
              <a:defRPr sz="1000"/>
            </a:lvl6pPr>
            <a:lvl7pPr marL="2742674" indent="0">
              <a:buNone/>
              <a:defRPr sz="1000"/>
            </a:lvl7pPr>
            <a:lvl8pPr marL="3199785" indent="0">
              <a:buNone/>
              <a:defRPr sz="1000"/>
            </a:lvl8pPr>
            <a:lvl9pPr marL="3656897"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B96BA31-6927-4F31-9093-4EA843F23460}" type="datetimeFigureOut">
              <a:rPr lang="en-US" smtClean="0"/>
              <a:t>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63B488-F069-480A-87C5-299783E4EC36}" type="slidenum">
              <a:rPr lang="en-US" smtClean="0"/>
              <a:t>‹#›</a:t>
            </a:fld>
            <a:endParaRPr lang="en-US" dirty="0"/>
          </a:p>
        </p:txBody>
      </p:sp>
    </p:spTree>
    <p:extLst>
      <p:ext uri="{BB962C8B-B14F-4D97-AF65-F5344CB8AC3E}">
        <p14:creationId xmlns:p14="http://schemas.microsoft.com/office/powerpoint/2010/main" val="326322140"/>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96BA31-6927-4F31-9093-4EA843F23460}" type="datetimeFigureOut">
              <a:rPr lang="en-US" smtClean="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63B488-F069-480A-87C5-299783E4EC36}" type="slidenum">
              <a:rPr lang="en-US" smtClean="0"/>
              <a:t>‹#›</a:t>
            </a:fld>
            <a:endParaRPr lang="en-US" dirty="0"/>
          </a:p>
        </p:txBody>
      </p:sp>
    </p:spTree>
    <p:extLst>
      <p:ext uri="{BB962C8B-B14F-4D97-AF65-F5344CB8AC3E}">
        <p14:creationId xmlns:p14="http://schemas.microsoft.com/office/powerpoint/2010/main" val="2924492700"/>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6"/>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6"/>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96BA31-6927-4F31-9093-4EA843F23460}" type="datetimeFigureOut">
              <a:rPr lang="en-US" smtClean="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63B488-F069-480A-87C5-299783E4EC36}" type="slidenum">
              <a:rPr lang="en-US" smtClean="0"/>
              <a:t>‹#›</a:t>
            </a:fld>
            <a:endParaRPr lang="en-US" dirty="0"/>
          </a:p>
        </p:txBody>
      </p:sp>
    </p:spTree>
    <p:extLst>
      <p:ext uri="{BB962C8B-B14F-4D97-AF65-F5344CB8AC3E}">
        <p14:creationId xmlns:p14="http://schemas.microsoft.com/office/powerpoint/2010/main" val="3757060568"/>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5778259"/>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132CD"/>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8"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9"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9" name="Group 8"/>
          <p:cNvGrpSpPr/>
          <p:nvPr userDrawn="1"/>
        </p:nvGrpSpPr>
        <p:grpSpPr>
          <a:xfrm>
            <a:off x="11004178" y="6517755"/>
            <a:ext cx="950755" cy="215444"/>
            <a:chOff x="7082843" y="4126456"/>
            <a:chExt cx="1278066" cy="289613"/>
          </a:xfrm>
        </p:grpSpPr>
        <p:sp>
          <p:nvSpPr>
            <p:cNvPr id="11" name="TextBox 10"/>
            <p:cNvSpPr txBox="1"/>
            <p:nvPr/>
          </p:nvSpPr>
          <p:spPr>
            <a:xfrm>
              <a:off x="7237513" y="4126456"/>
              <a:ext cx="1123396" cy="289613"/>
            </a:xfrm>
            <a:prstGeom prst="rect">
              <a:avLst/>
            </a:prstGeom>
            <a:noFill/>
          </p:spPr>
          <p:txBody>
            <a:bodyPr wrap="square" rtlCol="0">
              <a:spAutoFit/>
            </a:bodyPr>
            <a:lstStyle/>
            <a:p>
              <a:r>
                <a:rPr lang="en-GB" sz="800" b="1" dirty="0">
                  <a:latin typeface="Segoe UI" panose="020B0502040204020203" pitchFamily="34" charset="0"/>
                  <a:cs typeface="Segoe UI" panose="020B0502040204020203" pitchFamily="34" charset="0"/>
                </a:rPr>
                <a:t>MICROSOFT</a:t>
              </a:r>
            </a:p>
          </p:txBody>
        </p:sp>
        <p:sp>
          <p:nvSpPr>
            <p:cNvPr id="12" name="Rectangle 11"/>
            <p:cNvSpPr/>
            <p:nvPr/>
          </p:nvSpPr>
          <p:spPr>
            <a:xfrm flipV="1">
              <a:off x="7082843"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3" name="Rectangle 12"/>
            <p:cNvSpPr/>
            <p:nvPr/>
          </p:nvSpPr>
          <p:spPr>
            <a:xfrm flipV="1">
              <a:off x="7180851"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4" name="Rectangle 13"/>
            <p:cNvSpPr/>
            <p:nvPr/>
          </p:nvSpPr>
          <p:spPr>
            <a:xfrm flipV="1">
              <a:off x="7082843"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5" name="Rectangle 14"/>
            <p:cNvSpPr/>
            <p:nvPr/>
          </p:nvSpPr>
          <p:spPr>
            <a:xfrm flipV="1">
              <a:off x="7180851"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grpSp>
      <p:cxnSp>
        <p:nvCxnSpPr>
          <p:cNvPr id="10" name="Straight Connector 9"/>
          <p:cNvCxnSpPr/>
          <p:nvPr userDrawn="1"/>
        </p:nvCxnSpPr>
        <p:spPr>
          <a:xfrm>
            <a:off x="10874587" y="6532880"/>
            <a:ext cx="0" cy="196427"/>
          </a:xfrm>
          <a:prstGeom prst="line">
            <a:avLst/>
          </a:prstGeom>
          <a:ln w="3175">
            <a:solidFill>
              <a:schemeClr val="tx1">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56615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preserve="1" userDrawn="1">
  <p:cSld name="4_Walkin">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4" name="Title 3"/>
          <p:cNvSpPr>
            <a:spLocks noGrp="1"/>
          </p:cNvSpPr>
          <p:nvPr>
            <p:ph type="title"/>
          </p:nvPr>
        </p:nvSpPr>
        <p:spPr>
          <a:xfrm>
            <a:off x="274638" y="2267326"/>
            <a:ext cx="11087629" cy="1200622"/>
          </a:xfrm>
        </p:spPr>
        <p:txBody>
          <a:bodyPr/>
          <a:lstStyle>
            <a:lvl1pPr>
              <a:defRPr sz="7200"/>
            </a:lvl1pPr>
          </a:lstStyle>
          <a:p>
            <a:r>
              <a:rPr lang="en-US"/>
              <a:t>Click to edit Master title style</a:t>
            </a:r>
          </a:p>
        </p:txBody>
      </p:sp>
      <p:sp>
        <p:nvSpPr>
          <p:cNvPr id="5" name="Text Placeholder 4"/>
          <p:cNvSpPr>
            <a:spLocks noGrp="1"/>
          </p:cNvSpPr>
          <p:nvPr>
            <p:ph type="body" sz="quarter" idx="10" hasCustomPrompt="1"/>
          </p:nvPr>
        </p:nvSpPr>
        <p:spPr>
          <a:xfrm>
            <a:off x="274638" y="3490913"/>
            <a:ext cx="8721725" cy="517065"/>
          </a:xfrm>
        </p:spPr>
        <p:txBody>
          <a:bodyPr/>
          <a:lstStyle>
            <a:lvl1pPr marL="0" indent="0">
              <a:buNone/>
              <a:defRPr sz="2400" baseline="0"/>
            </a:lvl1pPr>
          </a:lstStyle>
          <a:p>
            <a:pPr lvl="0"/>
            <a:r>
              <a:rPr lang="en-US"/>
              <a:t>Click to add text</a:t>
            </a:r>
          </a:p>
        </p:txBody>
      </p:sp>
    </p:spTree>
    <p:extLst>
      <p:ext uri="{BB962C8B-B14F-4D97-AF65-F5344CB8AC3E}">
        <p14:creationId xmlns:p14="http://schemas.microsoft.com/office/powerpoint/2010/main" val="27943670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bwMode="invGray">
          <a:xfrm>
            <a:off x="1" y="-1"/>
            <a:ext cx="5840360" cy="6858624"/>
          </a:xfrm>
          <a:prstGeom prst="rect">
            <a:avLst/>
          </a:prstGeom>
          <a:solidFill>
            <a:srgbClr val="0132C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2"/>
          <p:cNvSpPr txBox="1">
            <a:spLocks/>
          </p:cNvSpPr>
          <p:nvPr userDrawn="1"/>
        </p:nvSpPr>
        <p:spPr>
          <a:xfrm>
            <a:off x="347898" y="2039653"/>
            <a:ext cx="460756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72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Click to edit Master title style</a:t>
            </a:r>
          </a:p>
        </p:txBody>
      </p:sp>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81158"/>
            <a:ext cx="1421436" cy="300619"/>
          </a:xfrm>
          <a:prstGeom prst="rect">
            <a:avLst/>
          </a:prstGeom>
        </p:spPr>
      </p:pic>
    </p:spTree>
    <p:extLst>
      <p:ext uri="{BB962C8B-B14F-4D97-AF65-F5344CB8AC3E}">
        <p14:creationId xmlns:p14="http://schemas.microsoft.com/office/powerpoint/2010/main" val="2517719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8" name="Freeform 7"/>
          <p:cNvSpPr>
            <a:spLocks/>
          </p:cNvSpPr>
          <p:nvPr userDrawn="1"/>
        </p:nvSpPr>
        <p:spPr bwMode="auto">
          <a:xfrm rot="10800000" flipH="1" flipV="1">
            <a:off x="9144484" y="0"/>
            <a:ext cx="3047516" cy="6858001"/>
          </a:xfrm>
          <a:custGeom>
            <a:avLst/>
            <a:gdLst>
              <a:gd name="connsiteX0" fmla="*/ 3047516 w 3047516"/>
              <a:gd name="connsiteY0" fmla="*/ 6858001 h 6858001"/>
              <a:gd name="connsiteX1" fmla="*/ 0 w 3047516"/>
              <a:gd name="connsiteY1" fmla="*/ 6858001 h 6858001"/>
              <a:gd name="connsiteX2" fmla="*/ 1457720 w 3047516"/>
              <a:gd name="connsiteY2" fmla="*/ 0 h 6858001"/>
              <a:gd name="connsiteX3" fmla="*/ 3047516 w 3047516"/>
              <a:gd name="connsiteY3" fmla="*/ 0 h 6858001"/>
            </a:gdLst>
            <a:ahLst/>
            <a:cxnLst>
              <a:cxn ang="0">
                <a:pos x="connsiteX0" y="connsiteY0"/>
              </a:cxn>
              <a:cxn ang="0">
                <a:pos x="connsiteX1" y="connsiteY1"/>
              </a:cxn>
              <a:cxn ang="0">
                <a:pos x="connsiteX2" y="connsiteY2"/>
              </a:cxn>
              <a:cxn ang="0">
                <a:pos x="connsiteX3" y="connsiteY3"/>
              </a:cxn>
            </a:cxnLst>
            <a:rect l="l" t="t" r="r" b="b"/>
            <a:pathLst>
              <a:path w="3047516" h="6858001">
                <a:moveTo>
                  <a:pt x="3047516" y="6858001"/>
                </a:moveTo>
                <a:lnTo>
                  <a:pt x="0" y="6858001"/>
                </a:lnTo>
                <a:lnTo>
                  <a:pt x="1457720" y="0"/>
                </a:lnTo>
                <a:lnTo>
                  <a:pt x="3047516" y="0"/>
                </a:lnTo>
                <a:close/>
              </a:path>
            </a:pathLst>
          </a:custGeom>
          <a:solidFill>
            <a:srgbClr val="0B7DD8"/>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ndParaRPr>
          </a:p>
        </p:txBody>
      </p:sp>
      <p:grpSp>
        <p:nvGrpSpPr>
          <p:cNvPr id="7" name="Group 6">
            <a:extLst>
              <a:ext uri="{FF2B5EF4-FFF2-40B4-BE49-F238E27FC236}">
                <a16:creationId xmlns:a16="http://schemas.microsoft.com/office/drawing/2014/main" id="{48318545-0E4A-4B19-94DB-E3E23DC2EAB6}"/>
              </a:ext>
            </a:extLst>
          </p:cNvPr>
          <p:cNvGrpSpPr>
            <a:grpSpLocks noChangeAspect="1"/>
          </p:cNvGrpSpPr>
          <p:nvPr userDrawn="1"/>
        </p:nvGrpSpPr>
        <p:grpSpPr bwMode="black">
          <a:xfrm>
            <a:off x="9944432" y="6315060"/>
            <a:ext cx="1419662" cy="304828"/>
            <a:chOff x="457200" y="1643393"/>
            <a:chExt cx="4492753" cy="964540"/>
          </a:xfrm>
        </p:grpSpPr>
        <p:pic>
          <p:nvPicPr>
            <p:cNvPr id="9" name="Picture 8">
              <a:extLst>
                <a:ext uri="{FF2B5EF4-FFF2-40B4-BE49-F238E27FC236}">
                  <a16:creationId xmlns:a16="http://schemas.microsoft.com/office/drawing/2014/main" id="{4C61487A-EED1-44CE-A138-3107A7DFA252}"/>
                </a:ext>
              </a:extLst>
            </p:cNvPr>
            <p:cNvPicPr>
              <a:picLocks noChangeAspect="1"/>
            </p:cNvPicPr>
            <p:nvPr/>
          </p:nvPicPr>
          <p:blipFill>
            <a:blip r:embed="rId2"/>
            <a:stretch>
              <a:fillRect/>
            </a:stretch>
          </p:blipFill>
          <p:spPr bwMode="black">
            <a:xfrm>
              <a:off x="457200" y="1643393"/>
              <a:ext cx="964540" cy="964540"/>
            </a:xfrm>
            <a:prstGeom prst="rect">
              <a:avLst/>
            </a:prstGeom>
          </p:spPr>
        </p:pic>
        <p:sp>
          <p:nvSpPr>
            <p:cNvPr id="11" name="Freeform 12">
              <a:extLst>
                <a:ext uri="{FF2B5EF4-FFF2-40B4-BE49-F238E27FC236}">
                  <a16:creationId xmlns:a16="http://schemas.microsoft.com/office/drawing/2014/main" id="{AFD6FA9C-30EE-47CB-8997-B7B8DAABE245}"/>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911662286"/>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preserve="1" userDrawn="1">
  <p:cSld name="Title &amp; 2-color Non-bulleted text">
    <p:bg>
      <p:bgPr>
        <a:solidFill>
          <a:srgbClr val="28282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06582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preserve="1" userDrawn="1">
  <p:cSld name="1_Title &amp; 2-color Non-bulleted text">
    <p:bg>
      <p:bgPr>
        <a:solidFill>
          <a:srgbClr val="0132C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578452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reserve="1" userDrawn="1">
  <p:cSld name="1_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97422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solidFill>
                  <a:schemeClr val="accent4"/>
                </a:soli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055816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898471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092828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showMasterSp="0"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530014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530432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11878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showMasterSp="0"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1427013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268927" y="286897"/>
            <a:ext cx="11653523" cy="896552"/>
          </a:xfrm>
        </p:spPr>
        <p:txBody>
          <a:bodyPr lIns="146304" tIns="91440" rIns="146304" bIns="91440">
            <a:noAutofit/>
          </a:bodyPr>
          <a:lstStyle>
            <a:lvl1pPr marL="0" indent="0">
              <a:buNone/>
              <a:defRPr lang="en-US" sz="4705" b="0" kern="1200" cap="none" spc="-100"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a:t>Click to edit Master title style</a:t>
            </a:r>
          </a:p>
        </p:txBody>
      </p:sp>
    </p:spTree>
    <p:extLst>
      <p:ext uri="{BB962C8B-B14F-4D97-AF65-F5344CB8AC3E}">
        <p14:creationId xmlns:p14="http://schemas.microsoft.com/office/powerpoint/2010/main" val="1995995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6569114"/>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939559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2.xml><?xml version="1.0" encoding="utf-8"?>
<p:sldLayout xmlns:a="http://schemas.openxmlformats.org/drawingml/2006/main" xmlns:r="http://schemas.openxmlformats.org/officeDocument/2006/relationships" xmlns:p="http://schemas.openxmlformats.org/presentationml/2006/main" showMasterSp="0" preserve="1" userDrawn="1">
  <p:cSld name="Video slide">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Video title</a:t>
            </a:r>
          </a:p>
        </p:txBody>
      </p:sp>
    </p:spTree>
    <p:extLst>
      <p:ext uri="{BB962C8B-B14F-4D97-AF65-F5344CB8AC3E}">
        <p14:creationId xmlns:p14="http://schemas.microsoft.com/office/powerpoint/2010/main" val="39231420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3912880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2">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818055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574106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preserve="1" userDrawn="1">
  <p:cSld name="1_50-50 Right Photo Layout">
    <p:bg>
      <p:bgPr>
        <a:solidFill>
          <a:srgbClr val="F8F8F8"/>
        </a:solidFill>
        <a:effectLst/>
      </p:bgPr>
    </p:bg>
    <p:spTree>
      <p:nvGrpSpPr>
        <p:cNvPr id="1" name=""/>
        <p:cNvGrpSpPr/>
        <p:nvPr/>
      </p:nvGrpSpPr>
      <p:grpSpPr>
        <a:xfrm>
          <a:off x="0" y="0"/>
          <a:ext cx="0" cy="0"/>
          <a:chOff x="0" y="0"/>
          <a:chExt cx="0" cy="0"/>
        </a:xfrm>
      </p:grpSpPr>
      <p:sp>
        <p:nvSpPr>
          <p:cNvPr id="6" name="Rectangle 5"/>
          <p:cNvSpPr/>
          <p:nvPr userDrawn="1"/>
        </p:nvSpPr>
        <p:spPr bwMode="auto">
          <a:xfrm>
            <a:off x="6090699" y="-39757"/>
            <a:ext cx="6101301" cy="6933538"/>
          </a:xfrm>
          <a:prstGeom prst="rect">
            <a:avLst/>
          </a:prstGeom>
          <a:solidFill>
            <a:srgbClr val="28282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4" name="Text Placeholder 3"/>
          <p:cNvSpPr>
            <a:spLocks noGrp="1"/>
          </p:cNvSpPr>
          <p:nvPr>
            <p:ph type="body" sz="quarter" idx="11"/>
          </p:nvPr>
        </p:nvSpPr>
        <p:spPr>
          <a:xfrm>
            <a:off x="6361043" y="234562"/>
            <a:ext cx="5526158" cy="632837"/>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
        <p:nvSpPr>
          <p:cNvPr id="7" name="Text Placeholder 3"/>
          <p:cNvSpPr>
            <a:spLocks noGrp="1"/>
          </p:cNvSpPr>
          <p:nvPr>
            <p:ph type="body" sz="quarter" idx="12"/>
          </p:nvPr>
        </p:nvSpPr>
        <p:spPr>
          <a:xfrm>
            <a:off x="6675438" y="1180767"/>
            <a:ext cx="5116346" cy="3975654"/>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319839441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1002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2">
    <p:bg>
      <p:bgPr>
        <a:solidFill>
          <a:srgbClr val="25252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82541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showMasterSp="0"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8558394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2333965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showMasterSp="0" preserve="1" userDrawn="1">
  <p:cSld name="Closing logo slide_color">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38721187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DB40CD-1F4C-4AE8-81E2-E5C7743C6DB9}" type="datetimeFigureOut">
              <a:rPr lang="en-GB" smtClean="0"/>
              <a:t>09/01/2019</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974E5F3E-9604-4418-8E10-BA5C14B5081C}" type="slidenum">
              <a:rPr lang="en-GB" smtClean="0"/>
              <a:t>‹#›</a:t>
            </a:fld>
            <a:endParaRPr lang="en-GB" dirty="0"/>
          </a:p>
        </p:txBody>
      </p:sp>
    </p:spTree>
    <p:extLst>
      <p:ext uri="{BB962C8B-B14F-4D97-AF65-F5344CB8AC3E}">
        <p14:creationId xmlns:p14="http://schemas.microsoft.com/office/powerpoint/2010/main" val="20279553"/>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userDrawn="1">
  <p:cSld name="White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79376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153.xml><?xml version="1.0" encoding="utf-8"?>
<p:sldLayout xmlns:a="http://schemas.openxmlformats.org/drawingml/2006/main" xmlns:r="http://schemas.openxmlformats.org/officeDocument/2006/relationships" xmlns:p="http://schemas.openxmlformats.org/presentationml/2006/main" showMasterSp="0" userDrawn="1">
  <p:cSld name="6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3250" y="357188"/>
            <a:ext cx="10922000" cy="1325563"/>
          </a:xfrm>
        </p:spPr>
        <p:txBody>
          <a:bodyPr>
            <a:normAutofit/>
          </a:bodyPr>
          <a:lstStyle>
            <a:lvl1pPr>
              <a:defRPr sz="4000">
                <a:solidFill>
                  <a:schemeClr val="bg1"/>
                </a:solidFill>
                <a:latin typeface="Segoe UI Bold" panose="020B0802040204020203" pitchFamily="34" charset="0"/>
                <a:cs typeface="Segoe UI Bold" panose="020B0802040204020203" pitchFamily="34" charset="0"/>
              </a:defRPr>
            </a:lvl1pPr>
          </a:lstStyle>
          <a:p>
            <a:r>
              <a:rPr lang="en-US"/>
              <a:t>Click to edit Master title style</a:t>
            </a:r>
          </a:p>
        </p:txBody>
      </p:sp>
      <p:sp>
        <p:nvSpPr>
          <p:cNvPr id="3" name="Content Placeholder 2"/>
          <p:cNvSpPr>
            <a:spLocks noGrp="1"/>
          </p:cNvSpPr>
          <p:nvPr>
            <p:ph idx="1"/>
          </p:nvPr>
        </p:nvSpPr>
        <p:spPr>
          <a:xfrm>
            <a:off x="1174750" y="2201334"/>
            <a:ext cx="10350500" cy="2021836"/>
          </a:xfrm>
        </p:spPr>
        <p:txBody>
          <a:bodyPr/>
          <a:lstStyle>
            <a:lvl1pPr marL="0" indent="0">
              <a:lnSpc>
                <a:spcPct val="100000"/>
              </a:lnSpc>
              <a:buNone/>
              <a:defRPr sz="3333">
                <a:solidFill>
                  <a:schemeClr val="bg1"/>
                </a:solidFill>
                <a:latin typeface="Segoe UI Semilight" panose="020B0402040204020203" pitchFamily="34" charset="0"/>
                <a:cs typeface="Segoe UI Semilight" panose="020B0402040204020203" pitchFamily="34" charset="0"/>
              </a:defRPr>
            </a:lvl1pPr>
            <a:lvl2pPr marL="457163" indent="0">
              <a:buNone/>
              <a:defRPr sz="2333">
                <a:solidFill>
                  <a:schemeClr val="bg1"/>
                </a:solidFill>
              </a:defRPr>
            </a:lvl2pPr>
            <a:lvl3pPr marL="914327" indent="0">
              <a:buNone/>
              <a:defRPr>
                <a:solidFill>
                  <a:schemeClr val="bg1"/>
                </a:solidFill>
              </a:defRPr>
            </a:lvl3pPr>
            <a:lvl4pPr marL="1371490" indent="0">
              <a:buNone/>
              <a:defRPr>
                <a:solidFill>
                  <a:schemeClr val="bg1"/>
                </a:solidFill>
              </a:defRPr>
            </a:lvl4pPr>
            <a:lvl5pPr marL="1828654"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99142580"/>
      </p:ext>
    </p:extLst>
  </p:cSld>
  <p:clrMapOvr>
    <a:masterClrMapping/>
  </p:clrMapOvr>
  <p:extLst mod="1">
    <p:ext uri="{DCECCB84-F9BA-43D5-87BE-67443E8EF086}">
      <p15:sldGuideLst xmlns:p15="http://schemas.microsoft.com/office/powerpoint/2012/main">
        <p15:guide id="1" orient="horz" pos="1272">
          <p15:clr>
            <a:srgbClr val="FBAE4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3"/>
          <p:cNvSpPr>
            <a:spLocks noGrp="1"/>
          </p:cNvSpPr>
          <p:nvPr>
            <p:ph type="body" sz="quarter" idx="10"/>
          </p:nvPr>
        </p:nvSpPr>
        <p:spPr>
          <a:xfrm>
            <a:off x="269240" y="2092121"/>
            <a:ext cx="11653523" cy="1462773"/>
          </a:xfrm>
        </p:spPr>
        <p:txBody>
          <a:bodyPr>
            <a:spAutoFit/>
          </a:bodyPr>
          <a:lstStyle>
            <a:lvl1pPr marL="0" indent="0">
              <a:buFontTx/>
              <a:buNone/>
              <a:defRPr sz="1567"/>
            </a:lvl1pPr>
            <a:lvl2pPr>
              <a:defRPr sz="1567"/>
            </a:lvl2pPr>
            <a:lvl3pPr>
              <a:defRPr sz="1567"/>
            </a:lvl3pPr>
            <a:lvl4pPr>
              <a:defRPr sz="1567"/>
            </a:lvl4pPr>
            <a:lvl5pPr>
              <a:defRPr sz="15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0918910"/>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44A7DAA-8D69-1143-88E3-FA335A148EB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0" name="Picture 9">
            <a:extLst>
              <a:ext uri="{FF2B5EF4-FFF2-40B4-BE49-F238E27FC236}">
                <a16:creationId xmlns:a16="http://schemas.microsoft.com/office/drawing/2014/main" id="{D54C241D-4706-F048-B843-CE3B1121ABA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17670" y="358019"/>
            <a:ext cx="3136293" cy="730479"/>
          </a:xfrm>
          <a:prstGeom prst="rect">
            <a:avLst/>
          </a:prstGeom>
        </p:spPr>
      </p:pic>
      <p:sp>
        <p:nvSpPr>
          <p:cNvPr id="33" name="Title 1"/>
          <p:cNvSpPr>
            <a:spLocks noGrp="1"/>
          </p:cNvSpPr>
          <p:nvPr>
            <p:ph type="ctrTitle"/>
          </p:nvPr>
        </p:nvSpPr>
        <p:spPr>
          <a:xfrm>
            <a:off x="617670" y="4187515"/>
            <a:ext cx="8191036" cy="935267"/>
          </a:xfrm>
          <a:prstGeom prst="rect">
            <a:avLst/>
          </a:prstGeom>
        </p:spPr>
        <p:txBody>
          <a:bodyPr anchor="b" anchorCtr="0">
            <a:noAutofit/>
          </a:bodyPr>
          <a:lstStyle>
            <a:lvl1pPr algn="l">
              <a:defRPr sz="4800">
                <a:solidFill>
                  <a:schemeClr val="bg1"/>
                </a:solidFill>
                <a:latin typeface="+mj-lt"/>
                <a:cs typeface="Verdana"/>
              </a:defRPr>
            </a:lvl1pPr>
          </a:lstStyle>
          <a:p>
            <a:r>
              <a:rPr lang="en-US"/>
              <a:t>Click to edit Master title style</a:t>
            </a:r>
          </a:p>
        </p:txBody>
      </p:sp>
      <p:sp>
        <p:nvSpPr>
          <p:cNvPr id="35" name="Subtitle 2"/>
          <p:cNvSpPr>
            <a:spLocks noGrp="1"/>
          </p:cNvSpPr>
          <p:nvPr>
            <p:ph type="subTitle" idx="1"/>
          </p:nvPr>
        </p:nvSpPr>
        <p:spPr>
          <a:xfrm>
            <a:off x="614743" y="5127352"/>
            <a:ext cx="8191036" cy="715496"/>
          </a:xfrm>
          <a:prstGeom prst="rect">
            <a:avLst/>
          </a:prstGeom>
        </p:spPr>
        <p:txBody>
          <a:bodyPr>
            <a:normAutofit/>
          </a:bodyPr>
          <a:lstStyle>
            <a:lvl1pPr marL="0" indent="0" algn="l">
              <a:buNone/>
              <a:defRPr sz="2400" b="0">
                <a:solidFill>
                  <a:srgbClr val="FFFFFF"/>
                </a:solidFill>
                <a:latin typeface="+mj-lt"/>
                <a:cs typeface="Verdana"/>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76184515"/>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334AD76-3697-9641-9521-4CE4E81274C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0" name="Title 1"/>
          <p:cNvSpPr>
            <a:spLocks noGrp="1"/>
          </p:cNvSpPr>
          <p:nvPr>
            <p:ph type="ctrTitle"/>
          </p:nvPr>
        </p:nvSpPr>
        <p:spPr>
          <a:xfrm>
            <a:off x="617670" y="4187515"/>
            <a:ext cx="8191036" cy="935267"/>
          </a:xfrm>
          <a:prstGeom prst="rect">
            <a:avLst/>
          </a:prstGeom>
        </p:spPr>
        <p:txBody>
          <a:bodyPr anchor="b" anchorCtr="0">
            <a:noAutofit/>
          </a:bodyPr>
          <a:lstStyle>
            <a:lvl1pPr algn="l">
              <a:defRPr sz="4800">
                <a:solidFill>
                  <a:schemeClr val="bg1"/>
                </a:solidFill>
                <a:latin typeface="+mj-lt"/>
                <a:cs typeface="Verdana"/>
              </a:defRPr>
            </a:lvl1pPr>
          </a:lstStyle>
          <a:p>
            <a:r>
              <a:rPr lang="en-US"/>
              <a:t>Click to edit Master title style</a:t>
            </a:r>
          </a:p>
        </p:txBody>
      </p:sp>
      <p:sp>
        <p:nvSpPr>
          <p:cNvPr id="11" name="Subtitle 2"/>
          <p:cNvSpPr>
            <a:spLocks noGrp="1"/>
          </p:cNvSpPr>
          <p:nvPr>
            <p:ph type="subTitle" idx="1"/>
          </p:nvPr>
        </p:nvSpPr>
        <p:spPr>
          <a:xfrm>
            <a:off x="614743" y="5127352"/>
            <a:ext cx="8191036" cy="715496"/>
          </a:xfrm>
          <a:prstGeom prst="rect">
            <a:avLst/>
          </a:prstGeom>
        </p:spPr>
        <p:txBody>
          <a:bodyPr>
            <a:normAutofit/>
          </a:bodyPr>
          <a:lstStyle>
            <a:lvl1pPr marL="0" indent="0" algn="l">
              <a:buNone/>
              <a:defRPr sz="2400" b="0">
                <a:solidFill>
                  <a:srgbClr val="FFFFFF"/>
                </a:solidFill>
                <a:latin typeface="+mj-lt"/>
                <a:cs typeface="Verdana"/>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6E462941-1C1B-9043-BCD9-BE109B378E0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17670" y="358019"/>
            <a:ext cx="3136293" cy="730479"/>
          </a:xfrm>
          <a:prstGeom prst="rect">
            <a:avLst/>
          </a:prstGeom>
        </p:spPr>
      </p:pic>
    </p:spTree>
    <p:extLst>
      <p:ext uri="{BB962C8B-B14F-4D97-AF65-F5344CB8AC3E}">
        <p14:creationId xmlns:p14="http://schemas.microsoft.com/office/powerpoint/2010/main" val="4156660750"/>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28AFDC9-8762-6B4F-8CD0-1B9EA91BBE9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0" name="Title 1"/>
          <p:cNvSpPr>
            <a:spLocks noGrp="1"/>
          </p:cNvSpPr>
          <p:nvPr>
            <p:ph type="ctrTitle"/>
          </p:nvPr>
        </p:nvSpPr>
        <p:spPr>
          <a:xfrm>
            <a:off x="617670" y="4527039"/>
            <a:ext cx="8191036" cy="935267"/>
          </a:xfrm>
          <a:prstGeom prst="rect">
            <a:avLst/>
          </a:prstGeom>
        </p:spPr>
        <p:txBody>
          <a:bodyPr anchor="b" anchorCtr="0">
            <a:noAutofit/>
          </a:bodyPr>
          <a:lstStyle>
            <a:lvl1pPr algn="l">
              <a:defRPr sz="4267">
                <a:solidFill>
                  <a:srgbClr val="D40E8C"/>
                </a:solidFill>
                <a:latin typeface="+mj-lt"/>
                <a:cs typeface="Verdana"/>
              </a:defRPr>
            </a:lvl1pPr>
          </a:lstStyle>
          <a:p>
            <a:r>
              <a:rPr lang="en-US"/>
              <a:t>Click to edit Master title style</a:t>
            </a:r>
          </a:p>
        </p:txBody>
      </p:sp>
      <p:sp>
        <p:nvSpPr>
          <p:cNvPr id="11" name="Subtitle 2"/>
          <p:cNvSpPr>
            <a:spLocks noGrp="1"/>
          </p:cNvSpPr>
          <p:nvPr>
            <p:ph type="subTitle" idx="1"/>
          </p:nvPr>
        </p:nvSpPr>
        <p:spPr>
          <a:xfrm>
            <a:off x="614743" y="5466876"/>
            <a:ext cx="8191036" cy="715496"/>
          </a:xfrm>
          <a:prstGeom prst="rect">
            <a:avLst/>
          </a:prstGeom>
        </p:spPr>
        <p:txBody>
          <a:bodyPr>
            <a:normAutofit/>
          </a:bodyPr>
          <a:lstStyle>
            <a:lvl1pPr marL="0" indent="0" algn="l">
              <a:buNone/>
              <a:defRPr sz="2400" b="0">
                <a:solidFill>
                  <a:srgbClr val="D40E8C"/>
                </a:solidFill>
                <a:latin typeface="+mj-lt"/>
                <a:cs typeface="Verdana"/>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6E462941-1C1B-9043-BCD9-BE109B378E0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17670" y="358019"/>
            <a:ext cx="3136293" cy="730479"/>
          </a:xfrm>
          <a:prstGeom prst="rect">
            <a:avLst/>
          </a:prstGeom>
        </p:spPr>
      </p:pic>
    </p:spTree>
    <p:extLst>
      <p:ext uri="{BB962C8B-B14F-4D97-AF65-F5344CB8AC3E}">
        <p14:creationId xmlns:p14="http://schemas.microsoft.com/office/powerpoint/2010/main" val="187265427"/>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77E2220-11DA-7046-BEE1-F46E3D87A2B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0" name="Title 1"/>
          <p:cNvSpPr>
            <a:spLocks noGrp="1"/>
          </p:cNvSpPr>
          <p:nvPr>
            <p:ph type="ctrTitle"/>
          </p:nvPr>
        </p:nvSpPr>
        <p:spPr>
          <a:xfrm>
            <a:off x="617670" y="4527039"/>
            <a:ext cx="8191036" cy="935267"/>
          </a:xfrm>
          <a:prstGeom prst="rect">
            <a:avLst/>
          </a:prstGeom>
        </p:spPr>
        <p:txBody>
          <a:bodyPr anchor="b" anchorCtr="0">
            <a:noAutofit/>
          </a:bodyPr>
          <a:lstStyle>
            <a:lvl1pPr algn="l">
              <a:defRPr sz="4267">
                <a:solidFill>
                  <a:srgbClr val="D40E8C"/>
                </a:solidFill>
                <a:latin typeface="+mj-lt"/>
                <a:cs typeface="Verdana"/>
              </a:defRPr>
            </a:lvl1pPr>
          </a:lstStyle>
          <a:p>
            <a:r>
              <a:rPr lang="en-US"/>
              <a:t>Click to edit Master title style</a:t>
            </a:r>
          </a:p>
        </p:txBody>
      </p:sp>
      <p:sp>
        <p:nvSpPr>
          <p:cNvPr id="11" name="Subtitle 2"/>
          <p:cNvSpPr>
            <a:spLocks noGrp="1"/>
          </p:cNvSpPr>
          <p:nvPr>
            <p:ph type="subTitle" idx="1"/>
          </p:nvPr>
        </p:nvSpPr>
        <p:spPr>
          <a:xfrm>
            <a:off x="614743" y="5466876"/>
            <a:ext cx="8191036" cy="715496"/>
          </a:xfrm>
          <a:prstGeom prst="rect">
            <a:avLst/>
          </a:prstGeom>
        </p:spPr>
        <p:txBody>
          <a:bodyPr>
            <a:normAutofit/>
          </a:bodyPr>
          <a:lstStyle>
            <a:lvl1pPr marL="0" indent="0" algn="l">
              <a:buNone/>
              <a:defRPr sz="2400" b="0">
                <a:solidFill>
                  <a:srgbClr val="D40E8C"/>
                </a:solidFill>
                <a:latin typeface="+mj-lt"/>
                <a:cs typeface="Verdana"/>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6E462941-1C1B-9043-BCD9-BE109B378E0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17670" y="358019"/>
            <a:ext cx="3136293" cy="730479"/>
          </a:xfrm>
          <a:prstGeom prst="rect">
            <a:avLst/>
          </a:prstGeom>
        </p:spPr>
      </p:pic>
    </p:spTree>
    <p:extLst>
      <p:ext uri="{BB962C8B-B14F-4D97-AF65-F5344CB8AC3E}">
        <p14:creationId xmlns:p14="http://schemas.microsoft.com/office/powerpoint/2010/main" val="2856170446"/>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22982" y="304192"/>
            <a:ext cx="11619924" cy="909867"/>
          </a:xfrm>
          <a:prstGeom prst="rect">
            <a:avLst/>
          </a:prstGeom>
        </p:spPr>
        <p:txBody>
          <a:bodyPr/>
          <a:lstStyle>
            <a:lvl1pPr>
              <a:defRPr sz="4267" b="0">
                <a:solidFill>
                  <a:srgbClr val="D40E8C"/>
                </a:solidFill>
                <a:latin typeface="+mj-lt"/>
              </a:defRPr>
            </a:lvl1pPr>
          </a:lstStyle>
          <a:p>
            <a:r>
              <a:rPr lang="en-US"/>
              <a:t>Click to edit Master title style</a:t>
            </a:r>
          </a:p>
        </p:txBody>
      </p:sp>
      <p:pic>
        <p:nvPicPr>
          <p:cNvPr id="3" name="Picture 2">
            <a:extLst>
              <a:ext uri="{FF2B5EF4-FFF2-40B4-BE49-F238E27FC236}">
                <a16:creationId xmlns:a16="http://schemas.microsoft.com/office/drawing/2014/main" id="{05A684A6-9F65-3C47-B8FD-0070F71EEA7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37512" y="418678"/>
            <a:ext cx="1365504" cy="561407"/>
          </a:xfrm>
          <a:prstGeom prst="rect">
            <a:avLst/>
          </a:prstGeom>
        </p:spPr>
      </p:pic>
    </p:spTree>
    <p:extLst>
      <p:ext uri="{BB962C8B-B14F-4D97-AF65-F5344CB8AC3E}">
        <p14:creationId xmlns:p14="http://schemas.microsoft.com/office/powerpoint/2010/main" val="24887975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ustom Walk-I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12192000" cy="6858003"/>
          </a:xfrm>
          <a:prstGeom prst="rect">
            <a:avLst/>
          </a:prstGeom>
        </p:spPr>
      </p:pic>
      <p:sp>
        <p:nvSpPr>
          <p:cNvPr id="4" name="Rectangle 3"/>
          <p:cNvSpPr/>
          <p:nvPr userDrawn="1"/>
        </p:nvSpPr>
        <p:spPr bwMode="auto">
          <a:xfrm>
            <a:off x="2" y="0"/>
            <a:ext cx="11735015" cy="6858000"/>
          </a:xfrm>
          <a:prstGeom prst="rect">
            <a:avLst/>
          </a:prstGeom>
          <a:gradFill flip="none" rotWithShape="1">
            <a:gsLst>
              <a:gs pos="84066">
                <a:schemeClr val="bg1">
                  <a:alpha val="0"/>
                </a:schemeClr>
              </a:gs>
              <a:gs pos="31000">
                <a:schemeClr val="bg1">
                  <a:alpha val="6000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63" name="Title 1"/>
          <p:cNvSpPr>
            <a:spLocks noGrp="1"/>
          </p:cNvSpPr>
          <p:nvPr>
            <p:ph type="title" hasCustomPrompt="1"/>
          </p:nvPr>
        </p:nvSpPr>
        <p:spPr bwMode="auto">
          <a:xfrm>
            <a:off x="258763" y="2047310"/>
            <a:ext cx="11674476" cy="1772525"/>
          </a:xfrm>
          <a:noFill/>
        </p:spPr>
        <p:txBody>
          <a:bodyPr vert="horz" wrap="square" lIns="146304" tIns="91440" rIns="146304" bIns="0" rtlCol="0" anchor="b" anchorCtr="0">
            <a:noAutofit/>
          </a:bodyPr>
          <a:lstStyle>
            <a:lvl1pPr>
              <a:defRPr lang="en-US" sz="6471" spc="-99" dirty="0">
                <a:gradFill>
                  <a:gsLst>
                    <a:gs pos="84066">
                      <a:schemeClr val="tx1"/>
                    </a:gs>
                    <a:gs pos="57576">
                      <a:schemeClr val="tx1"/>
                    </a:gs>
                  </a:gsLst>
                  <a:lin ang="5400000" scaled="0"/>
                </a:gradFill>
                <a:latin typeface="+mj-lt"/>
                <a:cs typeface="Segoe UI Semilight" panose="020B0402040204020203" pitchFamily="34" charset="0"/>
              </a:defRPr>
            </a:lvl1pPr>
          </a:lstStyle>
          <a:p>
            <a:pPr lvl="0"/>
            <a:r>
              <a:rPr lang="en-US"/>
              <a:t>Presentation title</a:t>
            </a:r>
          </a:p>
        </p:txBody>
      </p:sp>
      <p:sp>
        <p:nvSpPr>
          <p:cNvPr id="64" name="Text Placeholder 2"/>
          <p:cNvSpPr>
            <a:spLocks noGrp="1"/>
          </p:cNvSpPr>
          <p:nvPr>
            <p:ph type="body" sz="quarter" idx="14" hasCustomPrompt="1"/>
          </p:nvPr>
        </p:nvSpPr>
        <p:spPr bwMode="auto">
          <a:xfrm>
            <a:off x="258763" y="3829175"/>
            <a:ext cx="11674476" cy="625555"/>
          </a:xfrm>
        </p:spPr>
        <p:txBody>
          <a:bodyPr lIns="182880" tIns="109728" bIns="109728">
            <a:noAutofit/>
          </a:bodyPr>
          <a:lstStyle>
            <a:lvl1pPr marL="0" indent="0">
              <a:spcBef>
                <a:spcPts val="0"/>
              </a:spcBef>
              <a:buNone/>
              <a:defRPr sz="2745" b="0" baseline="0">
                <a:gradFill>
                  <a:gsLst>
                    <a:gs pos="84066">
                      <a:schemeClr val="tx1"/>
                    </a:gs>
                    <a:gs pos="57576">
                      <a:schemeClr val="tx1"/>
                    </a:gs>
                  </a:gsLst>
                  <a:lin ang="5400000" scaled="0"/>
                </a:gradFill>
                <a:latin typeface="Segoe UI" panose="020B0502040204020203" pitchFamily="34" charset="0"/>
                <a:cs typeface="Segoe UI" panose="020B0502040204020203" pitchFamily="34" charset="0"/>
              </a:defRPr>
            </a:lvl1pPr>
          </a:lstStyle>
          <a:p>
            <a:pPr lvl="0"/>
            <a:r>
              <a:rPr lang="en-US"/>
              <a:t>Presenter | Date</a:t>
            </a:r>
          </a:p>
        </p:txBody>
      </p:sp>
      <p:pic>
        <p:nvPicPr>
          <p:cNvPr id="17" name="Picture 16"/>
          <p:cNvPicPr>
            <a:picLocks noChangeAspect="1"/>
          </p:cNvPicPr>
          <p:nvPr userDrawn="1"/>
        </p:nvPicPr>
        <p:blipFill>
          <a:blip r:embed="rId3"/>
          <a:stretch>
            <a:fillRect/>
          </a:stretch>
        </p:blipFill>
        <p:spPr>
          <a:xfrm>
            <a:off x="448213" y="470067"/>
            <a:ext cx="1424427" cy="304828"/>
          </a:xfrm>
          <a:prstGeom prst="rect">
            <a:avLst/>
          </a:prstGeom>
        </p:spPr>
      </p:pic>
    </p:spTree>
    <p:extLst>
      <p:ext uri="{BB962C8B-B14F-4D97-AF65-F5344CB8AC3E}">
        <p14:creationId xmlns:p14="http://schemas.microsoft.com/office/powerpoint/2010/main" val="193343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22982" y="304192"/>
            <a:ext cx="11619924" cy="909867"/>
          </a:xfrm>
          <a:prstGeom prst="rect">
            <a:avLst/>
          </a:prstGeom>
        </p:spPr>
        <p:txBody>
          <a:bodyPr/>
          <a:lstStyle>
            <a:lvl1pPr>
              <a:defRPr sz="4267" b="0">
                <a:solidFill>
                  <a:srgbClr val="D40E8C"/>
                </a:solidFill>
                <a:latin typeface="+mj-lt"/>
              </a:defRPr>
            </a:lvl1pPr>
          </a:lstStyle>
          <a:p>
            <a:r>
              <a:rPr lang="en-US"/>
              <a:t>Click to edit Master title style</a:t>
            </a:r>
          </a:p>
        </p:txBody>
      </p:sp>
      <p:pic>
        <p:nvPicPr>
          <p:cNvPr id="3" name="Picture 2">
            <a:extLst>
              <a:ext uri="{FF2B5EF4-FFF2-40B4-BE49-F238E27FC236}">
                <a16:creationId xmlns:a16="http://schemas.microsoft.com/office/drawing/2014/main" id="{05A684A6-9F65-3C47-B8FD-0070F71EEA7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37512" y="418678"/>
            <a:ext cx="1365504" cy="561407"/>
          </a:xfrm>
          <a:prstGeom prst="rect">
            <a:avLst/>
          </a:prstGeom>
        </p:spPr>
      </p:pic>
      <p:sp>
        <p:nvSpPr>
          <p:cNvPr id="5" name="Text Placeholder 4">
            <a:extLst>
              <a:ext uri="{FF2B5EF4-FFF2-40B4-BE49-F238E27FC236}">
                <a16:creationId xmlns:a16="http://schemas.microsoft.com/office/drawing/2014/main" id="{7152E22A-26B9-084E-A88D-0AF65EF4BB74}"/>
              </a:ext>
            </a:extLst>
          </p:cNvPr>
          <p:cNvSpPr>
            <a:spLocks noGrp="1"/>
          </p:cNvSpPr>
          <p:nvPr>
            <p:ph type="body" sz="quarter" idx="10"/>
          </p:nvPr>
        </p:nvSpPr>
        <p:spPr>
          <a:xfrm>
            <a:off x="322982" y="1466127"/>
            <a:ext cx="11619252" cy="4723007"/>
          </a:xfrm>
          <a:prstGeom prst="rect">
            <a:avLst/>
          </a:prstGeom>
        </p:spPr>
        <p:txBody>
          <a:bodyPr/>
          <a:lstStyle>
            <a:lvl1pPr>
              <a:defRPr sz="3733">
                <a:solidFill>
                  <a:srgbClr val="D40E8C"/>
                </a:solidFill>
                <a:latin typeface="+mn-lt"/>
              </a:defRPr>
            </a:lvl1pPr>
            <a:lvl2pPr>
              <a:defRPr sz="3200">
                <a:solidFill>
                  <a:srgbClr val="D40E8C"/>
                </a:solidFill>
                <a:latin typeface="+mn-lt"/>
              </a:defRPr>
            </a:lvl2pPr>
            <a:lvl3pPr>
              <a:defRPr sz="2400">
                <a:solidFill>
                  <a:srgbClr val="D40E8C"/>
                </a:solidFill>
                <a:latin typeface="+mn-lt"/>
              </a:defRPr>
            </a:lvl3pPr>
            <a:lvl4pPr>
              <a:defRPr sz="2133">
                <a:solidFill>
                  <a:srgbClr val="D40E8C"/>
                </a:solidFill>
                <a:latin typeface="+mn-lt"/>
              </a:defRPr>
            </a:lvl4pPr>
            <a:lvl5pPr>
              <a:defRPr sz="2133">
                <a:solidFill>
                  <a:srgbClr val="D40E8C"/>
                </a:soli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60166717"/>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22982" y="304192"/>
            <a:ext cx="11619924" cy="909867"/>
          </a:xfrm>
          <a:prstGeom prst="rect">
            <a:avLst/>
          </a:prstGeom>
        </p:spPr>
        <p:txBody>
          <a:bodyPr/>
          <a:lstStyle>
            <a:lvl1pPr>
              <a:defRPr sz="4267" b="0">
                <a:solidFill>
                  <a:srgbClr val="D40E8C"/>
                </a:solidFill>
                <a:latin typeface="+mj-lt"/>
              </a:defRPr>
            </a:lvl1pPr>
          </a:lstStyle>
          <a:p>
            <a:r>
              <a:rPr lang="en-US"/>
              <a:t>Click to edit Master title style</a:t>
            </a:r>
          </a:p>
        </p:txBody>
      </p:sp>
    </p:spTree>
    <p:extLst>
      <p:ext uri="{BB962C8B-B14F-4D97-AF65-F5344CB8AC3E}">
        <p14:creationId xmlns:p14="http://schemas.microsoft.com/office/powerpoint/2010/main" val="1966484861"/>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75956054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42771867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4358310"/>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99953479"/>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9894971"/>
      </p:ext>
    </p:extLst>
  </p:cSld>
  <p:clrMapOvr>
    <a:masterClrMapping/>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3633165"/>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6740796"/>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1471897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Walk-in_Slid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5" y="-30047"/>
            <a:ext cx="12192005" cy="6888048"/>
          </a:xfrm>
          <a:prstGeom prst="rect">
            <a:avLst/>
          </a:prstGeom>
        </p:spPr>
      </p:pic>
      <p:grpSp>
        <p:nvGrpSpPr>
          <p:cNvPr id="7" name="Group 6"/>
          <p:cNvGrpSpPr/>
          <p:nvPr userDrawn="1"/>
        </p:nvGrpSpPr>
        <p:grpSpPr>
          <a:xfrm>
            <a:off x="-5" y="0"/>
            <a:ext cx="12192005" cy="6858000"/>
            <a:chOff x="0" y="-50610"/>
            <a:chExt cx="10972695" cy="6806327"/>
          </a:xfrm>
        </p:grpSpPr>
        <p:sp>
          <p:nvSpPr>
            <p:cNvPr id="30" name="Rectangle 29"/>
            <p:cNvSpPr/>
            <p:nvPr userDrawn="1"/>
          </p:nvSpPr>
          <p:spPr bwMode="auto">
            <a:xfrm flipH="1">
              <a:off x="0" y="296014"/>
              <a:ext cx="10972695" cy="6459702"/>
            </a:xfrm>
            <a:prstGeom prst="rect">
              <a:avLst/>
            </a:prstGeom>
            <a:gradFill flip="none" rotWithShape="1">
              <a:gsLst>
                <a:gs pos="44000">
                  <a:srgbClr val="000000">
                    <a:alpha val="0"/>
                  </a:srgbClr>
                </a:gs>
                <a:gs pos="9000">
                  <a:srgbClr val="000000">
                    <a:alpha val="81000"/>
                  </a:srgbClr>
                </a:gs>
                <a:gs pos="40000">
                  <a:srgbClr val="000000">
                    <a:alpha val="36000"/>
                  </a:srgbClr>
                </a:gs>
              </a:gsLst>
              <a:lin ang="159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806449" fontAlgn="base">
                <a:lnSpc>
                  <a:spcPct val="90000"/>
                </a:lnSpc>
                <a:spcBef>
                  <a:spcPct val="0"/>
                </a:spcBef>
                <a:spcAft>
                  <a:spcPct val="0"/>
                </a:spcAft>
              </a:pPr>
              <a:endParaRPr lang="en-US" sz="2076" err="1">
                <a:gradFill>
                  <a:gsLst>
                    <a:gs pos="0">
                      <a:srgbClr val="FFFFFF"/>
                    </a:gs>
                    <a:gs pos="100000">
                      <a:srgbClr val="FFFFFF"/>
                    </a:gs>
                  </a:gsLst>
                  <a:lin ang="5400000" scaled="0"/>
                </a:gradFill>
                <a:ea typeface="Segoe UI" pitchFamily="34" charset="0"/>
                <a:cs typeface="Segoe UI" pitchFamily="34" charset="0"/>
              </a:endParaRPr>
            </a:p>
          </p:txBody>
        </p:sp>
        <p:sp>
          <p:nvSpPr>
            <p:cNvPr id="33" name="Rectangle 32"/>
            <p:cNvSpPr/>
            <p:nvPr userDrawn="1"/>
          </p:nvSpPr>
          <p:spPr bwMode="auto">
            <a:xfrm rot="5400000" flipV="1">
              <a:off x="-1572791" y="1522181"/>
              <a:ext cx="6806327" cy="3660746"/>
            </a:xfrm>
            <a:prstGeom prst="rect">
              <a:avLst/>
            </a:prstGeom>
            <a:gradFill flip="none" rotWithShape="1">
              <a:gsLst>
                <a:gs pos="44000">
                  <a:srgbClr val="000000">
                    <a:alpha val="0"/>
                  </a:srgbClr>
                </a:gs>
                <a:gs pos="3000">
                  <a:srgbClr val="000000">
                    <a:alpha val="46000"/>
                  </a:srgbClr>
                </a:gs>
                <a:gs pos="19000">
                  <a:srgbClr val="000000">
                    <a:alpha val="3600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806449" fontAlgn="base">
                <a:lnSpc>
                  <a:spcPct val="90000"/>
                </a:lnSpc>
                <a:spcBef>
                  <a:spcPct val="0"/>
                </a:spcBef>
                <a:spcAft>
                  <a:spcPct val="0"/>
                </a:spcAft>
              </a:pPr>
              <a:endParaRPr lang="en-US" sz="2076" err="1">
                <a:gradFill>
                  <a:gsLst>
                    <a:gs pos="0">
                      <a:srgbClr val="FFFFFF"/>
                    </a:gs>
                    <a:gs pos="100000">
                      <a:srgbClr val="FFFFFF"/>
                    </a:gs>
                  </a:gsLst>
                  <a:lin ang="5400000" scaled="0"/>
                </a:gradFill>
                <a:ea typeface="Segoe UI" pitchFamily="34" charset="0"/>
                <a:cs typeface="Segoe UI" pitchFamily="34" charset="0"/>
              </a:endParaRPr>
            </a:p>
          </p:txBody>
        </p:sp>
        <p:sp>
          <p:nvSpPr>
            <p:cNvPr id="62" name="Rectangle 61"/>
            <p:cNvSpPr/>
            <p:nvPr userDrawn="1"/>
          </p:nvSpPr>
          <p:spPr bwMode="auto">
            <a:xfrm>
              <a:off x="3179866" y="3727979"/>
              <a:ext cx="6976556"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 name="Group 1"/>
          <p:cNvGrpSpPr/>
          <p:nvPr userDrawn="1"/>
        </p:nvGrpSpPr>
        <p:grpSpPr>
          <a:xfrm>
            <a:off x="458932" y="385645"/>
            <a:ext cx="1597373" cy="342985"/>
            <a:chOff x="468133" y="404930"/>
            <a:chExt cx="1670574" cy="358652"/>
          </a:xfrm>
        </p:grpSpPr>
        <p:pic>
          <p:nvPicPr>
            <p:cNvPr id="65" name="Picture 64"/>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bwMode="black">
            <a:xfrm>
              <a:off x="468133" y="404930"/>
              <a:ext cx="358652" cy="358652"/>
            </a:xfrm>
            <a:prstGeom prst="rect">
              <a:avLst/>
            </a:prstGeom>
          </p:spPr>
        </p:pic>
        <p:sp>
          <p:nvSpPr>
            <p:cNvPr id="66" name="Freeform 12"/>
            <p:cNvSpPr>
              <a:spLocks noEditPoints="1"/>
            </p:cNvSpPr>
            <p:nvPr userDrawn="1"/>
          </p:nvSpPr>
          <p:spPr bwMode="black">
            <a:xfrm>
              <a:off x="931559" y="460452"/>
              <a:ext cx="1207148" cy="23623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63" name="Title 1"/>
          <p:cNvSpPr>
            <a:spLocks noGrp="1"/>
          </p:cNvSpPr>
          <p:nvPr>
            <p:ph type="title" hasCustomPrompt="1"/>
          </p:nvPr>
        </p:nvSpPr>
        <p:spPr bwMode="auto">
          <a:xfrm>
            <a:off x="258763" y="3847152"/>
            <a:ext cx="11674476" cy="1772525"/>
          </a:xfrm>
          <a:noFill/>
        </p:spPr>
        <p:txBody>
          <a:bodyPr vert="horz" wrap="square" lIns="146304" tIns="91440" rIns="146304" bIns="0" rtlCol="0" anchor="b" anchorCtr="0">
            <a:noAutofit/>
          </a:bodyPr>
          <a:lstStyle>
            <a:lvl1pPr>
              <a:defRPr lang="en-US" sz="6471" spc="-99" dirty="0">
                <a:gradFill>
                  <a:gsLst>
                    <a:gs pos="84066">
                      <a:srgbClr val="FFFFFF"/>
                    </a:gs>
                    <a:gs pos="57576">
                      <a:srgbClr val="FFFFFF"/>
                    </a:gs>
                  </a:gsLst>
                  <a:lin ang="5400000" scaled="0"/>
                </a:gradFill>
                <a:latin typeface="+mj-lt"/>
                <a:cs typeface="Segoe UI Semilight" panose="020B0402040204020203" pitchFamily="34" charset="0"/>
              </a:defRPr>
            </a:lvl1pPr>
          </a:lstStyle>
          <a:p>
            <a:pPr lvl="0"/>
            <a:r>
              <a:rPr lang="en-US"/>
              <a:t>Presentation title</a:t>
            </a:r>
          </a:p>
        </p:txBody>
      </p:sp>
      <p:sp>
        <p:nvSpPr>
          <p:cNvPr id="64" name="Text Placeholder 2"/>
          <p:cNvSpPr>
            <a:spLocks noGrp="1"/>
          </p:cNvSpPr>
          <p:nvPr>
            <p:ph type="body" sz="quarter" idx="14" hasCustomPrompt="1"/>
          </p:nvPr>
        </p:nvSpPr>
        <p:spPr bwMode="auto">
          <a:xfrm>
            <a:off x="258763" y="5629019"/>
            <a:ext cx="11674476" cy="625555"/>
          </a:xfrm>
        </p:spPr>
        <p:txBody>
          <a:bodyPr lIns="182880" tIns="109728" bIns="109728">
            <a:noAutofit/>
          </a:bodyPr>
          <a:lstStyle>
            <a:lvl1pPr marL="0" indent="0">
              <a:spcBef>
                <a:spcPts val="0"/>
              </a:spcBef>
              <a:buNone/>
              <a:defRPr sz="2745" b="0" baseline="0">
                <a:gradFill>
                  <a:gsLst>
                    <a:gs pos="84066">
                      <a:srgbClr val="FFFFFF"/>
                    </a:gs>
                    <a:gs pos="57576">
                      <a:srgbClr val="FFFFFF"/>
                    </a:gs>
                  </a:gsLst>
                  <a:lin ang="5400000" scaled="0"/>
                </a:gradFill>
                <a:latin typeface="Segoe UI" panose="020B0502040204020203" pitchFamily="34" charset="0"/>
                <a:cs typeface="Segoe UI" panose="020B0502040204020203" pitchFamily="34" charset="0"/>
              </a:defRPr>
            </a:lvl1pPr>
          </a:lstStyle>
          <a:p>
            <a:pPr lvl="0"/>
            <a:r>
              <a:rPr lang="en-US"/>
              <a:t>Presenter | Date</a:t>
            </a:r>
          </a:p>
        </p:txBody>
      </p:sp>
    </p:spTree>
    <p:extLst>
      <p:ext uri="{BB962C8B-B14F-4D97-AF65-F5344CB8AC3E}">
        <p14:creationId xmlns:p14="http://schemas.microsoft.com/office/powerpoint/2010/main" val="80289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863103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593039391"/>
      </p:ext>
    </p:extLst>
  </p:cSld>
  <p:clrMapOvr>
    <a:masterClrMapping/>
  </p:clrMapOvr>
  <p:transition>
    <p:fade/>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06912138"/>
      </p:ext>
    </p:extLst>
  </p:cSld>
  <p:clrMapOvr>
    <a:masterClrMapping/>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962423111"/>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3307935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8889811"/>
      </p:ext>
    </p:extLst>
  </p:cSld>
  <p:clrMapOvr>
    <a:masterClrMapping/>
  </p:clrMapOvr>
  <p:transition>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7409006"/>
      </p:ext>
    </p:extLst>
  </p:cSld>
  <p:clrMapOvr>
    <a:masterClrMapping/>
  </p:clrMapOvr>
  <p:transition>
    <p:fade/>
  </p:transition>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17004255"/>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679604939"/>
      </p:ext>
    </p:extLst>
  </p:cSld>
  <p:clrMapOvr>
    <a:masterClrMapping/>
  </p:clrMapOvr>
  <p:transition>
    <p:fade/>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906027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Section Title_Photo_1">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9885" y="2"/>
            <a:ext cx="12201885" cy="6857999"/>
            <a:chOff x="-4" y="1"/>
            <a:chExt cx="12446558" cy="6994523"/>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1" y="1"/>
              <a:ext cx="12446555" cy="6994523"/>
            </a:xfrm>
            <a:prstGeom prst="rect">
              <a:avLst/>
            </a:prstGeom>
          </p:spPr>
        </p:pic>
        <p:sp>
          <p:nvSpPr>
            <p:cNvPr id="8" name="Rectangle 7"/>
            <p:cNvSpPr/>
            <p:nvPr userDrawn="1"/>
          </p:nvSpPr>
          <p:spPr bwMode="auto">
            <a:xfrm flipH="1">
              <a:off x="-4" y="1"/>
              <a:ext cx="12446555" cy="6994523"/>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lvl="0" algn="ctr" defTabSz="806449" fontAlgn="base">
                <a:lnSpc>
                  <a:spcPct val="90000"/>
                </a:lnSpc>
                <a:spcBef>
                  <a:spcPct val="0"/>
                </a:spcBef>
                <a:spcAft>
                  <a:spcPct val="0"/>
                </a:spcAft>
              </a:pPr>
              <a:endParaRPr lang="en-US" sz="2076" err="1">
                <a:gradFill>
                  <a:gsLst>
                    <a:gs pos="0">
                      <a:srgbClr val="FFFFFF"/>
                    </a:gs>
                    <a:gs pos="100000">
                      <a:srgbClr val="FFFFFF"/>
                    </a:gs>
                  </a:gsLst>
                  <a:lin ang="5400000" scaled="0"/>
                </a:gradFill>
                <a:ea typeface="Segoe UI" pitchFamily="34" charset="0"/>
                <a:cs typeface="Segoe UI" pitchFamily="34" charset="0"/>
              </a:endParaRPr>
            </a:p>
          </p:txBody>
        </p:sp>
      </p:grpSp>
      <p:sp>
        <p:nvSpPr>
          <p:cNvPr id="2" name="Title 1"/>
          <p:cNvSpPr>
            <a:spLocks noGrp="1"/>
          </p:cNvSpPr>
          <p:nvPr>
            <p:ph type="title" hasCustomPrompt="1"/>
          </p:nvPr>
        </p:nvSpPr>
        <p:spPr>
          <a:xfrm>
            <a:off x="261571" y="3847152"/>
            <a:ext cx="11668863" cy="1772525"/>
          </a:xfrm>
          <a:noFill/>
        </p:spPr>
        <p:txBody>
          <a:bodyPr vert="horz" wrap="square" lIns="146304" tIns="91440" rIns="146304" bIns="0" rtlCol="0" anchor="b" anchorCtr="0">
            <a:noAutofit/>
          </a:bodyPr>
          <a:lstStyle>
            <a:lvl1pPr>
              <a:defRPr lang="en-US" sz="6471" spc="-99"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41455178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152253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Walk-in 1">
    <p:bg>
      <p:bgPr>
        <a:solidFill>
          <a:schemeClr val="accent2"/>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38F91980-4640-4420-B101-C9BEC37A107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8" name="TextBox 7">
            <a:extLst>
              <a:ext uri="{FF2B5EF4-FFF2-40B4-BE49-F238E27FC236}">
                <a16:creationId xmlns:a16="http://schemas.microsoft.com/office/drawing/2014/main" id="{29E379F3-BC61-44ED-8F9B-54F8B85025ED}"/>
              </a:ext>
            </a:extLst>
          </p:cNvPr>
          <p:cNvSpPr txBox="1"/>
          <p:nvPr userDrawn="1"/>
        </p:nvSpPr>
        <p:spPr>
          <a:xfrm>
            <a:off x="586581" y="4218495"/>
            <a:ext cx="1851469" cy="615553"/>
          </a:xfrm>
          <a:prstGeom prst="rect">
            <a:avLst/>
          </a:prstGeom>
          <a:noFill/>
        </p:spPr>
        <p:txBody>
          <a:bodyPr wrap="none" lIns="0" tIns="0" rIns="0" bIns="0" rtlCol="0">
            <a:spAutoFit/>
          </a:bodyPr>
          <a:lstStyle/>
          <a:p>
            <a:pPr algn="l"/>
            <a:r>
              <a:rPr lang="en-US" sz="2000" dirty="0">
                <a:gradFill>
                  <a:gsLst>
                    <a:gs pos="80176">
                      <a:schemeClr val="tx1"/>
                    </a:gs>
                    <a:gs pos="68282">
                      <a:schemeClr val="tx1"/>
                    </a:gs>
                  </a:gsLst>
                  <a:lin ang="5400000" scaled="0"/>
                </a:gradFill>
              </a:rPr>
              <a:t>July 18–20, 2018</a:t>
            </a:r>
          </a:p>
          <a:p>
            <a:pPr algn="l"/>
            <a:r>
              <a:rPr lang="en-US" sz="2000" dirty="0">
                <a:gradFill>
                  <a:gsLst>
                    <a:gs pos="80176">
                      <a:schemeClr val="tx1"/>
                    </a:gs>
                    <a:gs pos="68282">
                      <a:schemeClr val="tx1"/>
                    </a:gs>
                  </a:gsLst>
                  <a:lin ang="5400000" scaled="0"/>
                </a:gradFill>
              </a:rPr>
              <a:t>Las Vegas, NV</a:t>
            </a:r>
          </a:p>
        </p:txBody>
      </p:sp>
      <p:pic>
        <p:nvPicPr>
          <p:cNvPr id="11" name="Picture 10">
            <a:extLst>
              <a:ext uri="{FF2B5EF4-FFF2-40B4-BE49-F238E27FC236}">
                <a16:creationId xmlns:a16="http://schemas.microsoft.com/office/drawing/2014/main" id="{D7ADB113-B00E-4752-81DB-AE332342DDD1}"/>
              </a:ext>
            </a:extLst>
          </p:cNvPr>
          <p:cNvPicPr>
            <a:picLocks noChangeAspect="1"/>
          </p:cNvPicPr>
          <p:nvPr userDrawn="1"/>
        </p:nvPicPr>
        <p:blipFill rotWithShape="1">
          <a:blip r:embed="rId3"/>
          <a:srcRect l="487" t="16931" r="33333" b="24211"/>
          <a:stretch/>
        </p:blipFill>
        <p:spPr bwMode="black">
          <a:xfrm>
            <a:off x="5098119" y="585788"/>
            <a:ext cx="7093880" cy="6272211"/>
          </a:xfrm>
          <a:prstGeom prst="rect">
            <a:avLst/>
          </a:prstGeom>
        </p:spPr>
      </p:pic>
      <p:pic>
        <p:nvPicPr>
          <p:cNvPr id="13" name="Picture 12">
            <a:extLst>
              <a:ext uri="{FF2B5EF4-FFF2-40B4-BE49-F238E27FC236}">
                <a16:creationId xmlns:a16="http://schemas.microsoft.com/office/drawing/2014/main" id="{BEAA312A-DD58-46FD-BCDC-F49B62DD9C5A}"/>
              </a:ext>
            </a:extLst>
          </p:cNvPr>
          <p:cNvPicPr>
            <a:picLocks noChangeAspect="1"/>
          </p:cNvPicPr>
          <p:nvPr userDrawn="1"/>
        </p:nvPicPr>
        <p:blipFill>
          <a:blip r:embed="rId4"/>
          <a:stretch>
            <a:fillRect/>
          </a:stretch>
        </p:blipFill>
        <p:spPr bwMode="black">
          <a:xfrm>
            <a:off x="584200" y="2322537"/>
            <a:ext cx="3012187" cy="1524596"/>
          </a:xfrm>
          <a:prstGeom prst="rect">
            <a:avLst/>
          </a:prstGeom>
        </p:spPr>
      </p:pic>
    </p:spTree>
    <p:extLst>
      <p:ext uri="{BB962C8B-B14F-4D97-AF65-F5344CB8AC3E}">
        <p14:creationId xmlns:p14="http://schemas.microsoft.com/office/powerpoint/2010/main" val="5304801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Walk-in 2">
    <p:bg>
      <p:bgRef idx="1001">
        <a:schemeClr val="bg1"/>
      </p:bgRef>
    </p:bg>
    <p:spTree>
      <p:nvGrpSpPr>
        <p:cNvPr id="1" name=""/>
        <p:cNvGrpSpPr/>
        <p:nvPr/>
      </p:nvGrpSpPr>
      <p:grpSpPr>
        <a:xfrm>
          <a:off x="0" y="0"/>
          <a:ext cx="0" cy="0"/>
          <a:chOff x="0" y="0"/>
          <a:chExt cx="0" cy="0"/>
        </a:xfrm>
      </p:grpSpPr>
      <p:pic>
        <p:nvPicPr>
          <p:cNvPr id="3" name="Picture 2" descr="A group of people sitting in front of a crowd&#10;&#10;Description generated with very high confidence">
            <a:extLst>
              <a:ext uri="{FF2B5EF4-FFF2-40B4-BE49-F238E27FC236}">
                <a16:creationId xmlns:a16="http://schemas.microsoft.com/office/drawing/2014/main" id="{ADC57F9E-658E-424C-9EF1-3587089C95FB}"/>
              </a:ext>
            </a:extLst>
          </p:cNvPr>
          <p:cNvPicPr>
            <a:picLocks noChangeAspect="1"/>
          </p:cNvPicPr>
          <p:nvPr userDrawn="1"/>
        </p:nvPicPr>
        <p:blipFill rotWithShape="1">
          <a:blip r:embed="rId2"/>
          <a:srcRect l="14583" t="10804" r="39161" b="19692"/>
          <a:stretch/>
        </p:blipFill>
        <p:spPr>
          <a:xfrm>
            <a:off x="5333998" y="0"/>
            <a:ext cx="6858001" cy="6858000"/>
          </a:xfrm>
          <a:prstGeom prst="rect">
            <a:avLst/>
          </a:prstGeom>
        </p:spPr>
      </p:pic>
      <p:pic>
        <p:nvPicPr>
          <p:cNvPr id="10" name="MS logo gray - EMF" descr="Microsoft logo, gray text version">
            <a:extLst>
              <a:ext uri="{FF2B5EF4-FFF2-40B4-BE49-F238E27FC236}">
                <a16:creationId xmlns:a16="http://schemas.microsoft.com/office/drawing/2014/main" id="{B802B7FF-9FAE-427A-B679-4364FE2DB5F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12" name="TextBox 11">
            <a:extLst>
              <a:ext uri="{FF2B5EF4-FFF2-40B4-BE49-F238E27FC236}">
                <a16:creationId xmlns:a16="http://schemas.microsoft.com/office/drawing/2014/main" id="{4731E8BB-BB76-41F9-856D-368DE9900663}"/>
              </a:ext>
            </a:extLst>
          </p:cNvPr>
          <p:cNvSpPr txBox="1"/>
          <p:nvPr userDrawn="1"/>
        </p:nvSpPr>
        <p:spPr>
          <a:xfrm>
            <a:off x="586581" y="4219064"/>
            <a:ext cx="1851469" cy="615553"/>
          </a:xfrm>
          <a:prstGeom prst="rect">
            <a:avLst/>
          </a:prstGeom>
          <a:noFill/>
        </p:spPr>
        <p:txBody>
          <a:bodyPr wrap="none" lIns="0" tIns="0" rIns="0" bIns="0" rtlCol="0">
            <a:spAutoFit/>
          </a:bodyPr>
          <a:lstStyle/>
          <a:p>
            <a:pPr algn="l"/>
            <a:r>
              <a:rPr lang="en-US" sz="2000" dirty="0">
                <a:gradFill>
                  <a:gsLst>
                    <a:gs pos="82234">
                      <a:schemeClr val="accent2"/>
                    </a:gs>
                    <a:gs pos="68282">
                      <a:schemeClr val="accent2"/>
                    </a:gs>
                  </a:gsLst>
                  <a:lin ang="5400000" scaled="0"/>
                </a:gradFill>
              </a:rPr>
              <a:t>July 18–20, 2018</a:t>
            </a:r>
          </a:p>
          <a:p>
            <a:pPr algn="l"/>
            <a:r>
              <a:rPr lang="en-US" sz="2000" dirty="0">
                <a:gradFill>
                  <a:gsLst>
                    <a:gs pos="82234">
                      <a:schemeClr val="accent2"/>
                    </a:gs>
                    <a:gs pos="68282">
                      <a:schemeClr val="accent2"/>
                    </a:gs>
                  </a:gsLst>
                  <a:lin ang="5400000" scaled="0"/>
                </a:gradFill>
              </a:rPr>
              <a:t>Las Vegas, NV</a:t>
            </a:r>
          </a:p>
        </p:txBody>
      </p:sp>
      <p:pic>
        <p:nvPicPr>
          <p:cNvPr id="13" name="Picture 12" descr="A close up of a sign&#10;&#10;Description generated with very high confidence">
            <a:extLst>
              <a:ext uri="{FF2B5EF4-FFF2-40B4-BE49-F238E27FC236}">
                <a16:creationId xmlns:a16="http://schemas.microsoft.com/office/drawing/2014/main" id="{29E6D70F-8056-4653-91E4-BE7FAAFEBA52}"/>
              </a:ext>
            </a:extLst>
          </p:cNvPr>
          <p:cNvPicPr>
            <a:picLocks noChangeAspect="1"/>
          </p:cNvPicPr>
          <p:nvPr userDrawn="1"/>
        </p:nvPicPr>
        <p:blipFill>
          <a:blip r:embed="rId4"/>
          <a:stretch>
            <a:fillRect/>
          </a:stretch>
        </p:blipFill>
        <p:spPr>
          <a:xfrm>
            <a:off x="584200" y="2322537"/>
            <a:ext cx="3012188" cy="1524596"/>
          </a:xfrm>
          <a:prstGeom prst="rect">
            <a:avLst/>
          </a:prstGeom>
        </p:spPr>
      </p:pic>
    </p:spTree>
    <p:extLst>
      <p:ext uri="{BB962C8B-B14F-4D97-AF65-F5344CB8AC3E}">
        <p14:creationId xmlns:p14="http://schemas.microsoft.com/office/powerpoint/2010/main" val="19406309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16">
            <a:extLst>
              <a:ext uri="{FF2B5EF4-FFF2-40B4-BE49-F238E27FC236}">
                <a16:creationId xmlns:a16="http://schemas.microsoft.com/office/drawing/2014/main" id="{76BBF407-647E-4A0E-932C-4B9EBA6AC96A}"/>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0102845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87173149"/>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9195680"/>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59814389"/>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26504485"/>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78641121"/>
      </p:ext>
    </p:extLst>
  </p:cSld>
  <p:clrMapOvr>
    <a:masterClrMapping/>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Title Only dark">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endParaRPr lang="en-US" dirty="0"/>
          </a:p>
        </p:txBody>
      </p:sp>
    </p:spTree>
    <p:extLst>
      <p:ext uri="{BB962C8B-B14F-4D97-AF65-F5344CB8AC3E}">
        <p14:creationId xmlns:p14="http://schemas.microsoft.com/office/powerpoint/2010/main" val="2906638496"/>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Section Title_Photo_2">
    <p:bg>
      <p:bgPr>
        <a:solidFill>
          <a:schemeClr val="accent2"/>
        </a:solidFill>
        <a:effectLst/>
      </p:bgPr>
    </p:bg>
    <p:spTree>
      <p:nvGrpSpPr>
        <p:cNvPr id="1" name=""/>
        <p:cNvGrpSpPr/>
        <p:nvPr/>
      </p:nvGrpSpPr>
      <p:grpSpPr>
        <a:xfrm>
          <a:off x="0" y="0"/>
          <a:ext cx="0" cy="0"/>
          <a:chOff x="0" y="0"/>
          <a:chExt cx="0" cy="0"/>
        </a:xfrm>
      </p:grpSpPr>
      <p:grpSp>
        <p:nvGrpSpPr>
          <p:cNvPr id="5" name="Group 4"/>
          <p:cNvGrpSpPr/>
          <p:nvPr userDrawn="1"/>
        </p:nvGrpSpPr>
        <p:grpSpPr>
          <a:xfrm>
            <a:off x="-9882" y="2"/>
            <a:ext cx="12201884" cy="6857999"/>
            <a:chOff x="-10082" y="0"/>
            <a:chExt cx="12446557" cy="6994524"/>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1" y="0"/>
              <a:ext cx="12436476" cy="6994524"/>
            </a:xfrm>
            <a:prstGeom prst="rect">
              <a:avLst/>
            </a:prstGeom>
          </p:spPr>
        </p:pic>
        <p:sp>
          <p:nvSpPr>
            <p:cNvPr id="11" name="Rectangle 10"/>
            <p:cNvSpPr/>
            <p:nvPr userDrawn="1"/>
          </p:nvSpPr>
          <p:spPr bwMode="auto">
            <a:xfrm flipH="1">
              <a:off x="-10082" y="464456"/>
              <a:ext cx="12446555" cy="6530067"/>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lvl="0" algn="ctr" defTabSz="806449" fontAlgn="base">
                <a:lnSpc>
                  <a:spcPct val="90000"/>
                </a:lnSpc>
                <a:spcBef>
                  <a:spcPct val="0"/>
                </a:spcBef>
                <a:spcAft>
                  <a:spcPct val="0"/>
                </a:spcAft>
              </a:pPr>
              <a:endParaRPr lang="en-US" sz="2076"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itle 1"/>
          <p:cNvSpPr>
            <a:spLocks noGrp="1"/>
          </p:cNvSpPr>
          <p:nvPr>
            <p:ph type="title" hasCustomPrompt="1"/>
          </p:nvPr>
        </p:nvSpPr>
        <p:spPr>
          <a:xfrm>
            <a:off x="261571" y="3847152"/>
            <a:ext cx="11668863" cy="1772525"/>
          </a:xfrm>
          <a:noFill/>
        </p:spPr>
        <p:txBody>
          <a:bodyPr vert="horz" wrap="square" lIns="146304" tIns="91440" rIns="146304" bIns="0" rtlCol="0" anchor="b" anchorCtr="0">
            <a:noAutofit/>
          </a:bodyPr>
          <a:lstStyle>
            <a:lvl1pPr>
              <a:defRPr lang="en-US" sz="6471" spc="-99"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
        <p:nvSpPr>
          <p:cNvPr id="7" name="TextBox 6"/>
          <p:cNvSpPr txBox="1"/>
          <p:nvPr userDrawn="1"/>
        </p:nvSpPr>
        <p:spPr>
          <a:xfrm>
            <a:off x="258764" y="6149979"/>
            <a:ext cx="2548716" cy="561207"/>
          </a:xfrm>
          <a:prstGeom prst="rect">
            <a:avLst/>
          </a:prstGeom>
          <a:noFill/>
        </p:spPr>
        <p:txBody>
          <a:bodyPr wrap="none" lIns="179285" tIns="143428" rIns="89643" bIns="143428" rtlCol="0">
            <a:spAutoFit/>
          </a:bodyPr>
          <a:lstStyle/>
          <a:p>
            <a:pPr>
              <a:lnSpc>
                <a:spcPct val="90000"/>
              </a:lnSpc>
              <a:spcAft>
                <a:spcPts val="588"/>
              </a:spcAft>
            </a:pPr>
            <a:r>
              <a:rPr lang="en-US" sz="1961" b="0">
                <a:gradFill>
                  <a:gsLst>
                    <a:gs pos="2917">
                      <a:srgbClr val="D7D7D7"/>
                    </a:gs>
                    <a:gs pos="100000">
                      <a:srgbClr val="D7D7D7"/>
                    </a:gs>
                  </a:gsLst>
                  <a:lin ang="5400000" scaled="0"/>
                </a:gradFill>
                <a:latin typeface="+mj-lt"/>
                <a:cs typeface="Segoe UI Semibold" panose="020B0702040204020203" pitchFamily="34" charset="0"/>
              </a:rPr>
              <a:t>Digital</a:t>
            </a:r>
            <a:r>
              <a:rPr lang="en-US" sz="1961" b="0" baseline="0">
                <a:gradFill>
                  <a:gsLst>
                    <a:gs pos="2917">
                      <a:srgbClr val="D7D7D7"/>
                    </a:gs>
                    <a:gs pos="100000">
                      <a:srgbClr val="D7D7D7"/>
                    </a:gs>
                  </a:gsLst>
                  <a:lin ang="5400000" scaled="0"/>
                </a:gradFill>
                <a:latin typeface="+mj-lt"/>
                <a:cs typeface="Segoe UI Semibold" panose="020B0702040204020203" pitchFamily="34" charset="0"/>
              </a:rPr>
              <a:t> transformation</a:t>
            </a:r>
            <a:endParaRPr lang="en-US" sz="1961" b="0">
              <a:gradFill>
                <a:gsLst>
                  <a:gs pos="2917">
                    <a:srgbClr val="D7D7D7"/>
                  </a:gs>
                  <a:gs pos="100000">
                    <a:srgbClr val="D7D7D7"/>
                  </a:gs>
                </a:gsLst>
                <a:lin ang="5400000" scaled="0"/>
              </a:gradFill>
              <a:latin typeface="+mj-lt"/>
            </a:endParaRPr>
          </a:p>
        </p:txBody>
      </p:sp>
    </p:spTree>
    <p:extLst>
      <p:ext uri="{BB962C8B-B14F-4D97-AF65-F5344CB8AC3E}">
        <p14:creationId xmlns:p14="http://schemas.microsoft.com/office/powerpoint/2010/main" val="256302049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47377194"/>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080089194"/>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276700905"/>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816544263"/>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192918057"/>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12648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612648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4" name="Picture 3">
            <a:extLst>
              <a:ext uri="{FF2B5EF4-FFF2-40B4-BE49-F238E27FC236}">
                <a16:creationId xmlns:a16="http://schemas.microsoft.com/office/drawing/2014/main" id="{6557066C-5133-4E22-AE58-F2101DA24DED}"/>
              </a:ext>
            </a:extLst>
          </p:cNvPr>
          <p:cNvPicPr>
            <a:picLocks noChangeAspect="1"/>
          </p:cNvPicPr>
          <p:nvPr userDrawn="1"/>
        </p:nvPicPr>
        <p:blipFill rotWithShape="1">
          <a:blip r:embed="rId2"/>
          <a:srcRect l="487" t="16931" r="33333" b="24211"/>
          <a:stretch/>
        </p:blipFill>
        <p:spPr bwMode="invGray">
          <a:xfrm>
            <a:off x="5098119" y="585788"/>
            <a:ext cx="7093880" cy="6272211"/>
          </a:xfrm>
          <a:prstGeom prst="rect">
            <a:avLst/>
          </a:prstGeom>
        </p:spPr>
      </p:pic>
    </p:spTree>
    <p:extLst>
      <p:ext uri="{BB962C8B-B14F-4D97-AF65-F5344CB8AC3E}">
        <p14:creationId xmlns:p14="http://schemas.microsoft.com/office/powerpoint/2010/main" val="31399394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126480" cy="498598"/>
          </a:xfrm>
          <a:noFill/>
        </p:spPr>
        <p:txBody>
          <a:bodyPr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3" name="Picture 2">
            <a:extLst>
              <a:ext uri="{FF2B5EF4-FFF2-40B4-BE49-F238E27FC236}">
                <a16:creationId xmlns:a16="http://schemas.microsoft.com/office/drawing/2014/main" id="{6AC853EF-249B-4DEC-B679-038CCEA0B936}"/>
              </a:ext>
            </a:extLst>
          </p:cNvPr>
          <p:cNvPicPr>
            <a:picLocks noChangeAspect="1"/>
          </p:cNvPicPr>
          <p:nvPr userDrawn="1"/>
        </p:nvPicPr>
        <p:blipFill rotWithShape="1">
          <a:blip r:embed="rId2"/>
          <a:srcRect l="487" t="16931" r="33333" b="24211"/>
          <a:stretch/>
        </p:blipFill>
        <p:spPr bwMode="invGray">
          <a:xfrm>
            <a:off x="5098119" y="585788"/>
            <a:ext cx="7093880" cy="6272211"/>
          </a:xfrm>
          <a:prstGeom prst="rect">
            <a:avLst/>
          </a:prstGeom>
        </p:spPr>
      </p:pic>
    </p:spTree>
    <p:extLst>
      <p:ext uri="{BB962C8B-B14F-4D97-AF65-F5344CB8AC3E}">
        <p14:creationId xmlns:p14="http://schemas.microsoft.com/office/powerpoint/2010/main" val="29025268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8512080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540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559110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821904156"/>
      </p:ext>
    </p:extLst>
  </p:cSld>
  <p:clrMapOvr>
    <a:masterClrMapping/>
  </p:clrMapOvr>
  <p:transition>
    <p:fade/>
  </p:transition>
  <p:extLst mod="1">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408BB5-1956-4009-9820-4D5D8E345588}" type="datetimeFigureOut">
              <a:rPr lang="en-US" smtClean="0"/>
              <a:t>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7FF821-69C7-4F9E-B705-9D7ADE9AFB00}" type="slidenum">
              <a:rPr lang="en-US" smtClean="0"/>
              <a:t>‹#›</a:t>
            </a:fld>
            <a:endParaRPr lang="en-US"/>
          </a:p>
        </p:txBody>
      </p:sp>
    </p:spTree>
    <p:extLst>
      <p:ext uri="{BB962C8B-B14F-4D97-AF65-F5344CB8AC3E}">
        <p14:creationId xmlns:p14="http://schemas.microsoft.com/office/powerpoint/2010/main" val="21899288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Section Title_Photo_3">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9893" y="-1"/>
            <a:ext cx="12201889" cy="6858001"/>
            <a:chOff x="-10091" y="-1"/>
            <a:chExt cx="12446562" cy="6994526"/>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val="0"/>
                </a:ext>
              </a:extLst>
            </a:blip>
            <a:srcRect t="-1"/>
            <a:stretch/>
          </p:blipFill>
          <p:spPr>
            <a:xfrm flipH="1">
              <a:off x="-4" y="-1"/>
              <a:ext cx="12436475" cy="6994525"/>
            </a:xfrm>
            <a:prstGeom prst="rect">
              <a:avLst/>
            </a:prstGeom>
          </p:spPr>
        </p:pic>
        <p:sp>
          <p:nvSpPr>
            <p:cNvPr id="11" name="Rectangle 10"/>
            <p:cNvSpPr/>
            <p:nvPr userDrawn="1"/>
          </p:nvSpPr>
          <p:spPr bwMode="auto">
            <a:xfrm flipH="1">
              <a:off x="-10091" y="169817"/>
              <a:ext cx="12446559" cy="6824708"/>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lvl="0" algn="ctr" defTabSz="806449" fontAlgn="base">
                <a:lnSpc>
                  <a:spcPct val="90000"/>
                </a:lnSpc>
                <a:spcBef>
                  <a:spcPct val="0"/>
                </a:spcBef>
                <a:spcAft>
                  <a:spcPct val="0"/>
                </a:spcAft>
              </a:pPr>
              <a:endParaRPr lang="en-US" sz="2076" err="1">
                <a:gradFill>
                  <a:gsLst>
                    <a:gs pos="0">
                      <a:srgbClr val="FFFFFF"/>
                    </a:gs>
                    <a:gs pos="100000">
                      <a:srgbClr val="FFFFFF"/>
                    </a:gs>
                  </a:gsLst>
                  <a:lin ang="5400000" scaled="0"/>
                </a:gradFill>
                <a:ea typeface="Segoe UI" pitchFamily="34" charset="0"/>
                <a:cs typeface="Segoe UI" pitchFamily="34" charset="0"/>
              </a:endParaRPr>
            </a:p>
          </p:txBody>
        </p:sp>
      </p:grpSp>
      <p:sp>
        <p:nvSpPr>
          <p:cNvPr id="12" name="Title 1"/>
          <p:cNvSpPr>
            <a:spLocks noGrp="1"/>
          </p:cNvSpPr>
          <p:nvPr>
            <p:ph type="title" hasCustomPrompt="1"/>
          </p:nvPr>
        </p:nvSpPr>
        <p:spPr>
          <a:xfrm>
            <a:off x="261571" y="3847152"/>
            <a:ext cx="11668863" cy="1772525"/>
          </a:xfrm>
          <a:noFill/>
        </p:spPr>
        <p:txBody>
          <a:bodyPr vert="horz" wrap="square" lIns="146304" tIns="91440" rIns="146304" bIns="0" rtlCol="0" anchor="b" anchorCtr="0">
            <a:noAutofit/>
          </a:bodyPr>
          <a:lstStyle>
            <a:lvl1pPr>
              <a:defRPr lang="en-US" sz="6471" spc="-99"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393241326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6878723"/>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hasCustomPrompt="1"/>
          </p:nvPr>
        </p:nvSpPr>
        <p:spPr/>
        <p:txBody>
          <a:bodyPr/>
          <a:lstStyle>
            <a:lvl1pPr>
              <a:defRPr/>
            </a:lvl1pPr>
          </a:lstStyle>
          <a:p>
            <a:r>
              <a:rPr lang="en-US" dirty="0"/>
              <a:t>Confidentiality slide</a:t>
            </a:r>
          </a:p>
        </p:txBody>
      </p:sp>
      <p:sp>
        <p:nvSpPr>
          <p:cNvPr id="3" name="TextBox 2">
            <a:extLst>
              <a:ext uri="{FF2B5EF4-FFF2-40B4-BE49-F238E27FC236}">
                <a16:creationId xmlns:a16="http://schemas.microsoft.com/office/drawing/2014/main" id="{DBD07666-5C5E-4C40-8C68-86D1F3CAB0C5}"/>
              </a:ext>
            </a:extLst>
          </p:cNvPr>
          <p:cNvSpPr txBox="1"/>
          <p:nvPr userDrawn="1"/>
        </p:nvSpPr>
        <p:spPr>
          <a:xfrm>
            <a:off x="584200" y="4173080"/>
            <a:ext cx="11022584" cy="2095958"/>
          </a:xfrm>
          <a:prstGeom prst="rect">
            <a:avLst/>
          </a:prstGeom>
          <a:noFill/>
        </p:spPr>
        <p:txBody>
          <a:bodyPr wrap="square" lIns="182880" tIns="146304" rIns="182880" bIns="146304" rtlCol="0" anchor="ctr">
            <a:spAutoFit/>
          </a:bodyPr>
          <a:lstStyle/>
          <a:p>
            <a:pPr algn="ctr">
              <a:lnSpc>
                <a:spcPct val="90000"/>
              </a:lnSpc>
              <a:spcBef>
                <a:spcPts val="1200"/>
              </a:spcBef>
              <a:spcAft>
                <a:spcPts val="600"/>
              </a:spcAft>
            </a:pPr>
            <a:r>
              <a:rPr lang="en-US" sz="2000" dirty="0">
                <a:gradFill>
                  <a:gsLst>
                    <a:gs pos="2917">
                      <a:schemeClr val="tx1"/>
                    </a:gs>
                    <a:gs pos="30000">
                      <a:schemeClr val="tx1"/>
                    </a:gs>
                  </a:gsLst>
                  <a:lin ang="5400000" scaled="0"/>
                </a:gradFill>
              </a:rPr>
              <a:t>Microsoft Ready content is </a:t>
            </a:r>
            <a:r>
              <a:rPr lang="en-US" sz="2000"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200"/>
              </a:spcBef>
              <a:spcAft>
                <a:spcPts val="600"/>
              </a:spcAft>
            </a:pPr>
            <a:r>
              <a:rPr lang="en-US" sz="2000"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000"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200"/>
              </a:spcBef>
              <a:spcAft>
                <a:spcPts val="600"/>
              </a:spcAft>
            </a:pPr>
            <a:r>
              <a:rPr lang="en-US" sz="2000"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000"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200"/>
              </a:spcBef>
              <a:spcAft>
                <a:spcPts val="600"/>
              </a:spcAft>
            </a:pPr>
            <a:r>
              <a:rPr lang="en-US" sz="2000" dirty="0">
                <a:gradFill>
                  <a:gsLst>
                    <a:gs pos="2917">
                      <a:schemeClr val="tx1"/>
                    </a:gs>
                    <a:gs pos="30000">
                      <a:schemeClr val="tx1"/>
                    </a:gs>
                  </a:gsLst>
                  <a:lin ang="5400000" scaled="0"/>
                </a:gradFill>
              </a:rPr>
              <a:t>Content will be available to internal audiences on-demand post-event</a:t>
            </a:r>
          </a:p>
        </p:txBody>
      </p:sp>
      <p:sp>
        <p:nvSpPr>
          <p:cNvPr id="61" name="Oval 60">
            <a:extLst>
              <a:ext uri="{FF2B5EF4-FFF2-40B4-BE49-F238E27FC236}">
                <a16:creationId xmlns:a16="http://schemas.microsoft.com/office/drawing/2014/main" id="{A6B1A30E-72AA-4A8F-A97F-FD4B4989FC97}"/>
              </a:ext>
            </a:extLst>
          </p:cNvPr>
          <p:cNvSpPr/>
          <p:nvPr userDrawn="1"/>
        </p:nvSpPr>
        <p:spPr bwMode="gray">
          <a:xfrm>
            <a:off x="2697102"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24" name="Oval 123">
            <a:extLst>
              <a:ext uri="{FF2B5EF4-FFF2-40B4-BE49-F238E27FC236}">
                <a16:creationId xmlns:a16="http://schemas.microsoft.com/office/drawing/2014/main" id="{86F400F5-9FA0-4CE6-B207-5F2FF50C7927}"/>
              </a:ext>
            </a:extLst>
          </p:cNvPr>
          <p:cNvSpPr/>
          <p:nvPr userDrawn="1"/>
        </p:nvSpPr>
        <p:spPr bwMode="gray">
          <a:xfrm>
            <a:off x="5318069"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R="0" lvl="0" indent="0" algn="ctr" defTabSz="932114" fontAlgn="base">
              <a:lnSpc>
                <a:spcPct val="100000"/>
              </a:lnSpc>
              <a:spcBef>
                <a:spcPct val="0"/>
              </a:spcBef>
              <a:spcAft>
                <a:spcPct val="0"/>
              </a:spcAft>
              <a:buClrTx/>
              <a:buSzTx/>
              <a:buFontTx/>
              <a:buNone/>
              <a:tabLst/>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ndParaRPr>
          </a:p>
        </p:txBody>
      </p:sp>
      <p:grpSp>
        <p:nvGrpSpPr>
          <p:cNvPr id="123" name="Group 122">
            <a:extLst>
              <a:ext uri="{FF2B5EF4-FFF2-40B4-BE49-F238E27FC236}">
                <a16:creationId xmlns:a16="http://schemas.microsoft.com/office/drawing/2014/main" id="{BA797159-0B2F-4995-81D8-EBFFD05AB617}"/>
              </a:ext>
            </a:extLst>
          </p:cNvPr>
          <p:cNvGrpSpPr/>
          <p:nvPr userDrawn="1"/>
        </p:nvGrpSpPr>
        <p:grpSpPr bwMode="gray">
          <a:xfrm flipH="1">
            <a:off x="5901486" y="2178437"/>
            <a:ext cx="436044" cy="827404"/>
            <a:chOff x="5200650" y="1722438"/>
            <a:chExt cx="1797050" cy="3409950"/>
          </a:xfrm>
        </p:grpSpPr>
        <p:sp>
          <p:nvSpPr>
            <p:cNvPr id="105" name="Freeform 26">
              <a:extLst>
                <a:ext uri="{FF2B5EF4-FFF2-40B4-BE49-F238E27FC236}">
                  <a16:creationId xmlns:a16="http://schemas.microsoft.com/office/drawing/2014/main" id="{D5EE552A-CFE9-4D35-BDE3-A939AA559C23}"/>
                </a:ext>
              </a:extLst>
            </p:cNvPr>
            <p:cNvSpPr>
              <a:spLocks/>
            </p:cNvSpPr>
            <p:nvPr userDrawn="1"/>
          </p:nvSpPr>
          <p:spPr bwMode="gray">
            <a:xfrm>
              <a:off x="5200650" y="1722438"/>
              <a:ext cx="1797050" cy="3409950"/>
            </a:xfrm>
            <a:custGeom>
              <a:avLst/>
              <a:gdLst>
                <a:gd name="T0" fmla="*/ 497 w 543"/>
                <a:gd name="T1" fmla="*/ 0 h 1030"/>
                <a:gd name="T2" fmla="*/ 46 w 543"/>
                <a:gd name="T3" fmla="*/ 0 h 1030"/>
                <a:gd name="T4" fmla="*/ 0 w 543"/>
                <a:gd name="T5" fmla="*/ 46 h 1030"/>
                <a:gd name="T6" fmla="*/ 0 w 543"/>
                <a:gd name="T7" fmla="*/ 983 h 1030"/>
                <a:gd name="T8" fmla="*/ 46 w 543"/>
                <a:gd name="T9" fmla="*/ 1030 h 1030"/>
                <a:gd name="T10" fmla="*/ 497 w 543"/>
                <a:gd name="T11" fmla="*/ 1030 h 1030"/>
                <a:gd name="T12" fmla="*/ 543 w 543"/>
                <a:gd name="T13" fmla="*/ 983 h 1030"/>
                <a:gd name="T14" fmla="*/ 543 w 543"/>
                <a:gd name="T15" fmla="*/ 46 h 1030"/>
                <a:gd name="T16" fmla="*/ 497 w 543"/>
                <a:gd name="T17" fmla="*/ 0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3" h="1030">
                  <a:moveTo>
                    <a:pt x="497" y="0"/>
                  </a:moveTo>
                  <a:cubicBezTo>
                    <a:pt x="46" y="0"/>
                    <a:pt x="46" y="0"/>
                    <a:pt x="46" y="0"/>
                  </a:cubicBezTo>
                  <a:cubicBezTo>
                    <a:pt x="21" y="0"/>
                    <a:pt x="0" y="21"/>
                    <a:pt x="0" y="46"/>
                  </a:cubicBezTo>
                  <a:cubicBezTo>
                    <a:pt x="0" y="983"/>
                    <a:pt x="0" y="983"/>
                    <a:pt x="0" y="983"/>
                  </a:cubicBezTo>
                  <a:cubicBezTo>
                    <a:pt x="0" y="1009"/>
                    <a:pt x="21" y="1030"/>
                    <a:pt x="46" y="1030"/>
                  </a:cubicBezTo>
                  <a:cubicBezTo>
                    <a:pt x="497" y="1030"/>
                    <a:pt x="497" y="1030"/>
                    <a:pt x="497" y="1030"/>
                  </a:cubicBezTo>
                  <a:cubicBezTo>
                    <a:pt x="522" y="1030"/>
                    <a:pt x="543" y="1009"/>
                    <a:pt x="543" y="983"/>
                  </a:cubicBezTo>
                  <a:cubicBezTo>
                    <a:pt x="543" y="46"/>
                    <a:pt x="543" y="46"/>
                    <a:pt x="543" y="46"/>
                  </a:cubicBezTo>
                  <a:cubicBezTo>
                    <a:pt x="543" y="21"/>
                    <a:pt x="522" y="0"/>
                    <a:pt x="497" y="0"/>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06" name="Freeform 27">
              <a:extLst>
                <a:ext uri="{FF2B5EF4-FFF2-40B4-BE49-F238E27FC236}">
                  <a16:creationId xmlns:a16="http://schemas.microsoft.com/office/drawing/2014/main" id="{62561F91-9D8C-4635-B806-AE2D11196147}"/>
                </a:ext>
              </a:extLst>
            </p:cNvPr>
            <p:cNvSpPr>
              <a:spLocks/>
            </p:cNvSpPr>
            <p:nvPr userDrawn="1"/>
          </p:nvSpPr>
          <p:spPr bwMode="gray">
            <a:xfrm>
              <a:off x="5310188" y="2262188"/>
              <a:ext cx="1577975" cy="2433638"/>
            </a:xfrm>
            <a:custGeom>
              <a:avLst/>
              <a:gdLst>
                <a:gd name="T0" fmla="*/ 0 w 994"/>
                <a:gd name="T1" fmla="*/ 1533 h 1533"/>
                <a:gd name="T2" fmla="*/ 994 w 994"/>
                <a:gd name="T3" fmla="*/ 1533 h 1533"/>
                <a:gd name="T4" fmla="*/ 994 w 994"/>
                <a:gd name="T5" fmla="*/ 62 h 1533"/>
                <a:gd name="T6" fmla="*/ 498 w 994"/>
                <a:gd name="T7" fmla="*/ 0 h 1533"/>
                <a:gd name="T8" fmla="*/ 0 w 994"/>
                <a:gd name="T9" fmla="*/ 62 h 1533"/>
                <a:gd name="T10" fmla="*/ 0 w 994"/>
                <a:gd name="T11" fmla="*/ 1533 h 1533"/>
              </a:gdLst>
              <a:ahLst/>
              <a:cxnLst>
                <a:cxn ang="0">
                  <a:pos x="T0" y="T1"/>
                </a:cxn>
                <a:cxn ang="0">
                  <a:pos x="T2" y="T3"/>
                </a:cxn>
                <a:cxn ang="0">
                  <a:pos x="T4" y="T5"/>
                </a:cxn>
                <a:cxn ang="0">
                  <a:pos x="T6" y="T7"/>
                </a:cxn>
                <a:cxn ang="0">
                  <a:pos x="T8" y="T9"/>
                </a:cxn>
                <a:cxn ang="0">
                  <a:pos x="T10" y="T11"/>
                </a:cxn>
              </a:cxnLst>
              <a:rect l="0" t="0" r="r" b="b"/>
              <a:pathLst>
                <a:path w="994" h="1533">
                  <a:moveTo>
                    <a:pt x="0" y="1533"/>
                  </a:moveTo>
                  <a:lnTo>
                    <a:pt x="994" y="1533"/>
                  </a:lnTo>
                  <a:lnTo>
                    <a:pt x="994" y="62"/>
                  </a:lnTo>
                  <a:lnTo>
                    <a:pt x="498" y="0"/>
                  </a:lnTo>
                  <a:lnTo>
                    <a:pt x="0" y="62"/>
                  </a:lnTo>
                  <a:lnTo>
                    <a:pt x="0" y="1533"/>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07" name="Rectangle 28">
              <a:extLst>
                <a:ext uri="{FF2B5EF4-FFF2-40B4-BE49-F238E27FC236}">
                  <a16:creationId xmlns:a16="http://schemas.microsoft.com/office/drawing/2014/main" id="{71C38A4E-A7CA-4FC4-B76A-394814BBAD30}"/>
                </a:ext>
              </a:extLst>
            </p:cNvPr>
            <p:cNvSpPr>
              <a:spLocks noChangeArrowheads="1"/>
            </p:cNvSpPr>
            <p:nvPr userDrawn="1"/>
          </p:nvSpPr>
          <p:spPr bwMode="gray">
            <a:xfrm>
              <a:off x="5310188" y="2006601"/>
              <a:ext cx="1577975" cy="3540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08" name="Rectangle 29">
              <a:extLst>
                <a:ext uri="{FF2B5EF4-FFF2-40B4-BE49-F238E27FC236}">
                  <a16:creationId xmlns:a16="http://schemas.microsoft.com/office/drawing/2014/main" id="{0EB3CFB9-1B4F-40C4-8527-07696A24C42D}"/>
                </a:ext>
              </a:extLst>
            </p:cNvPr>
            <p:cNvSpPr>
              <a:spLocks noChangeArrowheads="1"/>
            </p:cNvSpPr>
            <p:nvPr userDrawn="1"/>
          </p:nvSpPr>
          <p:spPr bwMode="gray">
            <a:xfrm>
              <a:off x="5942013" y="3522663"/>
              <a:ext cx="804863"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09" name="Rectangle 30">
              <a:extLst>
                <a:ext uri="{FF2B5EF4-FFF2-40B4-BE49-F238E27FC236}">
                  <a16:creationId xmlns:a16="http://schemas.microsoft.com/office/drawing/2014/main" id="{A6E51830-661E-42FF-A82A-D30745B76D13}"/>
                </a:ext>
              </a:extLst>
            </p:cNvPr>
            <p:cNvSpPr>
              <a:spLocks noChangeArrowheads="1"/>
            </p:cNvSpPr>
            <p:nvPr userDrawn="1"/>
          </p:nvSpPr>
          <p:spPr bwMode="gray">
            <a:xfrm>
              <a:off x="5419725" y="3689351"/>
              <a:ext cx="1327150"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0" name="Rectangle 31">
              <a:extLst>
                <a:ext uri="{FF2B5EF4-FFF2-40B4-BE49-F238E27FC236}">
                  <a16:creationId xmlns:a16="http://schemas.microsoft.com/office/drawing/2014/main" id="{95201EB4-D463-4472-9390-C70DD9F565CA}"/>
                </a:ext>
              </a:extLst>
            </p:cNvPr>
            <p:cNvSpPr>
              <a:spLocks noChangeArrowheads="1"/>
            </p:cNvSpPr>
            <p:nvPr userDrawn="1"/>
          </p:nvSpPr>
          <p:spPr bwMode="gray">
            <a:xfrm>
              <a:off x="5419725" y="3851276"/>
              <a:ext cx="1327150"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1" name="Rectangle 32">
              <a:extLst>
                <a:ext uri="{FF2B5EF4-FFF2-40B4-BE49-F238E27FC236}">
                  <a16:creationId xmlns:a16="http://schemas.microsoft.com/office/drawing/2014/main" id="{B130CDDD-D0C4-4E72-B76C-DB9845238263}"/>
                </a:ext>
              </a:extLst>
            </p:cNvPr>
            <p:cNvSpPr>
              <a:spLocks noChangeArrowheads="1"/>
            </p:cNvSpPr>
            <p:nvPr userDrawn="1"/>
          </p:nvSpPr>
          <p:spPr bwMode="gray">
            <a:xfrm>
              <a:off x="5419725" y="4013201"/>
              <a:ext cx="730250" cy="4286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2" name="Rectangle 33">
              <a:extLst>
                <a:ext uri="{FF2B5EF4-FFF2-40B4-BE49-F238E27FC236}">
                  <a16:creationId xmlns:a16="http://schemas.microsoft.com/office/drawing/2014/main" id="{65FB6058-8B32-4371-95BE-A2B310C6B8FB}"/>
                </a:ext>
              </a:extLst>
            </p:cNvPr>
            <p:cNvSpPr>
              <a:spLocks noChangeArrowheads="1"/>
            </p:cNvSpPr>
            <p:nvPr userDrawn="1"/>
          </p:nvSpPr>
          <p:spPr bwMode="gray">
            <a:xfrm>
              <a:off x="5419725" y="4178301"/>
              <a:ext cx="1327150" cy="365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3" name="Rectangle 34">
              <a:extLst>
                <a:ext uri="{FF2B5EF4-FFF2-40B4-BE49-F238E27FC236}">
                  <a16:creationId xmlns:a16="http://schemas.microsoft.com/office/drawing/2014/main" id="{FB2303C7-0661-4CF0-B491-D2E9D47EE15A}"/>
                </a:ext>
              </a:extLst>
            </p:cNvPr>
            <p:cNvSpPr>
              <a:spLocks noChangeArrowheads="1"/>
            </p:cNvSpPr>
            <p:nvPr userDrawn="1"/>
          </p:nvSpPr>
          <p:spPr bwMode="gray">
            <a:xfrm>
              <a:off x="6149975" y="4341813"/>
              <a:ext cx="596900" cy="365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4" name="Rectangle 35">
              <a:extLst>
                <a:ext uri="{FF2B5EF4-FFF2-40B4-BE49-F238E27FC236}">
                  <a16:creationId xmlns:a16="http://schemas.microsoft.com/office/drawing/2014/main" id="{C3FA6748-9371-4617-9A5E-AEF6112AB5DA}"/>
                </a:ext>
              </a:extLst>
            </p:cNvPr>
            <p:cNvSpPr>
              <a:spLocks noChangeArrowheads="1"/>
            </p:cNvSpPr>
            <p:nvPr userDrawn="1"/>
          </p:nvSpPr>
          <p:spPr bwMode="gray">
            <a:xfrm>
              <a:off x="5932488" y="2509838"/>
              <a:ext cx="836613"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15" name="Rectangle 36">
              <a:extLst>
                <a:ext uri="{FF2B5EF4-FFF2-40B4-BE49-F238E27FC236}">
                  <a16:creationId xmlns:a16="http://schemas.microsoft.com/office/drawing/2014/main" id="{22819134-DC28-4E40-9A2C-B052D6FE6E78}"/>
                </a:ext>
              </a:extLst>
            </p:cNvPr>
            <p:cNvSpPr>
              <a:spLocks noChangeArrowheads="1"/>
            </p:cNvSpPr>
            <p:nvPr userDrawn="1"/>
          </p:nvSpPr>
          <p:spPr bwMode="gray">
            <a:xfrm>
              <a:off x="5429250" y="2509838"/>
              <a:ext cx="171450"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16" name="Rectangle 37">
              <a:extLst>
                <a:ext uri="{FF2B5EF4-FFF2-40B4-BE49-F238E27FC236}">
                  <a16:creationId xmlns:a16="http://schemas.microsoft.com/office/drawing/2014/main" id="{A8AB1BAE-A549-4C2D-90AE-29E7A84F30C2}"/>
                </a:ext>
              </a:extLst>
            </p:cNvPr>
            <p:cNvSpPr>
              <a:spLocks noChangeArrowheads="1"/>
            </p:cNvSpPr>
            <p:nvPr userDrawn="1"/>
          </p:nvSpPr>
          <p:spPr bwMode="gray">
            <a:xfrm>
              <a:off x="5680075" y="2509838"/>
              <a:ext cx="173038"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17" name="Rectangle 38">
              <a:extLst>
                <a:ext uri="{FF2B5EF4-FFF2-40B4-BE49-F238E27FC236}">
                  <a16:creationId xmlns:a16="http://schemas.microsoft.com/office/drawing/2014/main" id="{6BB21AAD-BEBD-464D-9425-DFCE1A810212}"/>
                </a:ext>
              </a:extLst>
            </p:cNvPr>
            <p:cNvSpPr>
              <a:spLocks noChangeArrowheads="1"/>
            </p:cNvSpPr>
            <p:nvPr userDrawn="1"/>
          </p:nvSpPr>
          <p:spPr bwMode="gray">
            <a:xfrm>
              <a:off x="6650038" y="2125663"/>
              <a:ext cx="152400"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39">
              <a:extLst>
                <a:ext uri="{FF2B5EF4-FFF2-40B4-BE49-F238E27FC236}">
                  <a16:creationId xmlns:a16="http://schemas.microsoft.com/office/drawing/2014/main" id="{82C133A5-90DA-4452-B1C2-96A28D1B3B2D}"/>
                </a:ext>
              </a:extLst>
            </p:cNvPr>
            <p:cNvSpPr>
              <a:spLocks noChangeArrowheads="1"/>
            </p:cNvSpPr>
            <p:nvPr userDrawn="1"/>
          </p:nvSpPr>
          <p:spPr bwMode="gray">
            <a:xfrm>
              <a:off x="6650038" y="2168526"/>
              <a:ext cx="152400"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40">
              <a:extLst>
                <a:ext uri="{FF2B5EF4-FFF2-40B4-BE49-F238E27FC236}">
                  <a16:creationId xmlns:a16="http://schemas.microsoft.com/office/drawing/2014/main" id="{9EC959C0-2ED1-429D-9343-6B03D72EC2DB}"/>
                </a:ext>
              </a:extLst>
            </p:cNvPr>
            <p:cNvSpPr>
              <a:spLocks noChangeArrowheads="1"/>
            </p:cNvSpPr>
            <p:nvPr userDrawn="1"/>
          </p:nvSpPr>
          <p:spPr bwMode="gray">
            <a:xfrm>
              <a:off x="6650038" y="2216151"/>
              <a:ext cx="152400"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41">
              <a:extLst>
                <a:ext uri="{FF2B5EF4-FFF2-40B4-BE49-F238E27FC236}">
                  <a16:creationId xmlns:a16="http://schemas.microsoft.com/office/drawing/2014/main" id="{27EB350B-78EC-4CE4-9803-6981B8ABF253}"/>
                </a:ext>
              </a:extLst>
            </p:cNvPr>
            <p:cNvSpPr>
              <a:spLocks noChangeArrowheads="1"/>
            </p:cNvSpPr>
            <p:nvPr userDrawn="1"/>
          </p:nvSpPr>
          <p:spPr bwMode="gray">
            <a:xfrm>
              <a:off x="6027738" y="4837113"/>
              <a:ext cx="142875" cy="14605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21" name="Freeform 42">
              <a:extLst>
                <a:ext uri="{FF2B5EF4-FFF2-40B4-BE49-F238E27FC236}">
                  <a16:creationId xmlns:a16="http://schemas.microsoft.com/office/drawing/2014/main" id="{E19CD1BB-BAEF-4D84-8870-955840A2D735}"/>
                </a:ext>
              </a:extLst>
            </p:cNvPr>
            <p:cNvSpPr>
              <a:spLocks/>
            </p:cNvSpPr>
            <p:nvPr userDrawn="1"/>
          </p:nvSpPr>
          <p:spPr bwMode="gray">
            <a:xfrm>
              <a:off x="5783263" y="1841501"/>
              <a:ext cx="631825" cy="36513"/>
            </a:xfrm>
            <a:custGeom>
              <a:avLst/>
              <a:gdLst>
                <a:gd name="T0" fmla="*/ 185 w 191"/>
                <a:gd name="T1" fmla="*/ 11 h 11"/>
                <a:gd name="T2" fmla="*/ 6 w 191"/>
                <a:gd name="T3" fmla="*/ 11 h 11"/>
                <a:gd name="T4" fmla="*/ 0 w 191"/>
                <a:gd name="T5" fmla="*/ 6 h 11"/>
                <a:gd name="T6" fmla="*/ 6 w 191"/>
                <a:gd name="T7" fmla="*/ 0 h 11"/>
                <a:gd name="T8" fmla="*/ 185 w 191"/>
                <a:gd name="T9" fmla="*/ 0 h 11"/>
                <a:gd name="T10" fmla="*/ 191 w 191"/>
                <a:gd name="T11" fmla="*/ 6 h 11"/>
                <a:gd name="T12" fmla="*/ 185 w 19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91" h="11">
                  <a:moveTo>
                    <a:pt x="185" y="11"/>
                  </a:moveTo>
                  <a:cubicBezTo>
                    <a:pt x="6" y="11"/>
                    <a:pt x="6" y="11"/>
                    <a:pt x="6" y="11"/>
                  </a:cubicBezTo>
                  <a:cubicBezTo>
                    <a:pt x="2" y="11"/>
                    <a:pt x="0" y="9"/>
                    <a:pt x="0" y="6"/>
                  </a:cubicBezTo>
                  <a:cubicBezTo>
                    <a:pt x="0" y="2"/>
                    <a:pt x="2" y="0"/>
                    <a:pt x="6" y="0"/>
                  </a:cubicBezTo>
                  <a:cubicBezTo>
                    <a:pt x="185" y="0"/>
                    <a:pt x="185" y="0"/>
                    <a:pt x="185" y="0"/>
                  </a:cubicBezTo>
                  <a:cubicBezTo>
                    <a:pt x="189" y="0"/>
                    <a:pt x="191" y="2"/>
                    <a:pt x="191" y="6"/>
                  </a:cubicBezTo>
                  <a:cubicBezTo>
                    <a:pt x="191" y="9"/>
                    <a:pt x="189" y="11"/>
                    <a:pt x="185" y="11"/>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22" name="Rectangle 43">
              <a:extLst>
                <a:ext uri="{FF2B5EF4-FFF2-40B4-BE49-F238E27FC236}">
                  <a16:creationId xmlns:a16="http://schemas.microsoft.com/office/drawing/2014/main" id="{AB3A5491-F398-47CB-BBBC-35E96F4E414D}"/>
                </a:ext>
              </a:extLst>
            </p:cNvPr>
            <p:cNvSpPr>
              <a:spLocks noChangeArrowheads="1"/>
            </p:cNvSpPr>
            <p:nvPr userDrawn="1"/>
          </p:nvSpPr>
          <p:spPr bwMode="gray">
            <a:xfrm>
              <a:off x="5429250" y="2722563"/>
              <a:ext cx="1339850" cy="62865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grpSp>
      <p:sp>
        <p:nvSpPr>
          <p:cNvPr id="149" name="Oval 148">
            <a:extLst>
              <a:ext uri="{FF2B5EF4-FFF2-40B4-BE49-F238E27FC236}">
                <a16:creationId xmlns:a16="http://schemas.microsoft.com/office/drawing/2014/main" id="{88B05F2C-2F66-43AA-A9E2-803B1F843606}"/>
              </a:ext>
            </a:extLst>
          </p:cNvPr>
          <p:cNvSpPr/>
          <p:nvPr userDrawn="1"/>
        </p:nvSpPr>
        <p:spPr bwMode="gray">
          <a:xfrm>
            <a:off x="7892021"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R="0" lvl="0" indent="0" algn="ctr" defTabSz="932114" fontAlgn="base">
              <a:lnSpc>
                <a:spcPct val="100000"/>
              </a:lnSpc>
              <a:spcBef>
                <a:spcPct val="0"/>
              </a:spcBef>
              <a:spcAft>
                <a:spcPct val="0"/>
              </a:spcAft>
              <a:buClrTx/>
              <a:buSzTx/>
              <a:buFontTx/>
              <a:buNone/>
              <a:tabLst/>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ndParaRPr>
          </a:p>
        </p:txBody>
      </p:sp>
      <p:grpSp>
        <p:nvGrpSpPr>
          <p:cNvPr id="148" name="Group 147">
            <a:extLst>
              <a:ext uri="{FF2B5EF4-FFF2-40B4-BE49-F238E27FC236}">
                <a16:creationId xmlns:a16="http://schemas.microsoft.com/office/drawing/2014/main" id="{E88D9ECD-A4C6-4CFD-BE83-83D944C0F97B}"/>
              </a:ext>
            </a:extLst>
          </p:cNvPr>
          <p:cNvGrpSpPr/>
          <p:nvPr userDrawn="1"/>
        </p:nvGrpSpPr>
        <p:grpSpPr bwMode="gray">
          <a:xfrm>
            <a:off x="8118306" y="2286842"/>
            <a:ext cx="1150309" cy="610594"/>
            <a:chOff x="6151563" y="1584325"/>
            <a:chExt cx="4276725" cy="2270126"/>
          </a:xfrm>
        </p:grpSpPr>
        <p:sp>
          <p:nvSpPr>
            <p:cNvPr id="129" name="Rectangle 47">
              <a:extLst>
                <a:ext uri="{FF2B5EF4-FFF2-40B4-BE49-F238E27FC236}">
                  <a16:creationId xmlns:a16="http://schemas.microsoft.com/office/drawing/2014/main" id="{26C055B8-93FF-46DA-B415-D8D54497176C}"/>
                </a:ext>
              </a:extLst>
            </p:cNvPr>
            <p:cNvSpPr>
              <a:spLocks noChangeArrowheads="1"/>
            </p:cNvSpPr>
            <p:nvPr userDrawn="1"/>
          </p:nvSpPr>
          <p:spPr bwMode="gray">
            <a:xfrm>
              <a:off x="6630988" y="1584325"/>
              <a:ext cx="3317875" cy="208438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30" name="Rectangle 48">
              <a:extLst>
                <a:ext uri="{FF2B5EF4-FFF2-40B4-BE49-F238E27FC236}">
                  <a16:creationId xmlns:a16="http://schemas.microsoft.com/office/drawing/2014/main" id="{CFE4BDC0-DE0F-4728-875B-177D4395AAE0}"/>
                </a:ext>
              </a:extLst>
            </p:cNvPr>
            <p:cNvSpPr>
              <a:spLocks noChangeArrowheads="1"/>
            </p:cNvSpPr>
            <p:nvPr userDrawn="1"/>
          </p:nvSpPr>
          <p:spPr bwMode="gray">
            <a:xfrm>
              <a:off x="6848476" y="1785938"/>
              <a:ext cx="2879725" cy="17637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9">
              <a:extLst>
                <a:ext uri="{FF2B5EF4-FFF2-40B4-BE49-F238E27FC236}">
                  <a16:creationId xmlns:a16="http://schemas.microsoft.com/office/drawing/2014/main" id="{DF9925D4-DE10-40F0-8BA3-16B00AE6C44D}"/>
                </a:ext>
              </a:extLst>
            </p:cNvPr>
            <p:cNvSpPr>
              <a:spLocks/>
            </p:cNvSpPr>
            <p:nvPr userDrawn="1"/>
          </p:nvSpPr>
          <p:spPr bwMode="gray">
            <a:xfrm>
              <a:off x="6151563" y="3668713"/>
              <a:ext cx="4276725" cy="185738"/>
            </a:xfrm>
            <a:custGeom>
              <a:avLst/>
              <a:gdLst>
                <a:gd name="T0" fmla="*/ 1265 w 1295"/>
                <a:gd name="T1" fmla="*/ 56 h 56"/>
                <a:gd name="T2" fmla="*/ 29 w 1295"/>
                <a:gd name="T3" fmla="*/ 56 h 56"/>
                <a:gd name="T4" fmla="*/ 0 w 1295"/>
                <a:gd name="T5" fmla="*/ 26 h 56"/>
                <a:gd name="T6" fmla="*/ 0 w 1295"/>
                <a:gd name="T7" fmla="*/ 0 h 56"/>
                <a:gd name="T8" fmla="*/ 1295 w 1295"/>
                <a:gd name="T9" fmla="*/ 0 h 56"/>
                <a:gd name="T10" fmla="*/ 1295 w 1295"/>
                <a:gd name="T11" fmla="*/ 26 h 56"/>
                <a:gd name="T12" fmla="*/ 1265 w 1295"/>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1295" h="56">
                  <a:moveTo>
                    <a:pt x="1265" y="56"/>
                  </a:moveTo>
                  <a:cubicBezTo>
                    <a:pt x="29" y="56"/>
                    <a:pt x="29" y="56"/>
                    <a:pt x="29" y="56"/>
                  </a:cubicBezTo>
                  <a:cubicBezTo>
                    <a:pt x="13" y="56"/>
                    <a:pt x="0" y="43"/>
                    <a:pt x="0" y="26"/>
                  </a:cubicBezTo>
                  <a:cubicBezTo>
                    <a:pt x="0" y="0"/>
                    <a:pt x="0" y="0"/>
                    <a:pt x="0" y="0"/>
                  </a:cubicBezTo>
                  <a:cubicBezTo>
                    <a:pt x="1295" y="0"/>
                    <a:pt x="1295" y="0"/>
                    <a:pt x="1295" y="0"/>
                  </a:cubicBezTo>
                  <a:cubicBezTo>
                    <a:pt x="1295" y="26"/>
                    <a:pt x="1295" y="26"/>
                    <a:pt x="1295" y="26"/>
                  </a:cubicBezTo>
                  <a:cubicBezTo>
                    <a:pt x="1295" y="43"/>
                    <a:pt x="1282" y="56"/>
                    <a:pt x="1265" y="56"/>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round/>
                  <a:headEnd/>
                  <a:tailEnd/>
                </a14:hiddenLine>
              </a:ext>
            </a:extLst>
          </p:spPr>
          <p:txBody>
            <a:bodyPr/>
            <a:lstStyle/>
            <a:p>
              <a:pPr lvl="0"/>
              <a:endParaRPr lang="en-US"/>
            </a:p>
          </p:txBody>
        </p:sp>
        <p:sp>
          <p:nvSpPr>
            <p:cNvPr id="132" name="Rectangle 50">
              <a:extLst>
                <a:ext uri="{FF2B5EF4-FFF2-40B4-BE49-F238E27FC236}">
                  <a16:creationId xmlns:a16="http://schemas.microsoft.com/office/drawing/2014/main" id="{E95E9909-20A7-4A13-8FBC-BB76A4AAD529}"/>
                </a:ext>
              </a:extLst>
            </p:cNvPr>
            <p:cNvSpPr>
              <a:spLocks noChangeArrowheads="1"/>
            </p:cNvSpPr>
            <p:nvPr userDrawn="1"/>
          </p:nvSpPr>
          <p:spPr bwMode="gray">
            <a:xfrm>
              <a:off x="7353301" y="2098675"/>
              <a:ext cx="865188" cy="3302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3" name="Rectangle 51">
              <a:extLst>
                <a:ext uri="{FF2B5EF4-FFF2-40B4-BE49-F238E27FC236}">
                  <a16:creationId xmlns:a16="http://schemas.microsoft.com/office/drawing/2014/main" id="{2FD4C439-4658-45FA-AB12-5252FC20915B}"/>
                </a:ext>
              </a:extLst>
            </p:cNvPr>
            <p:cNvSpPr>
              <a:spLocks noChangeArrowheads="1"/>
            </p:cNvSpPr>
            <p:nvPr userDrawn="1"/>
          </p:nvSpPr>
          <p:spPr bwMode="gray">
            <a:xfrm>
              <a:off x="7086601" y="2098675"/>
              <a:ext cx="266700" cy="330200"/>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4" name="Rectangle 52">
              <a:extLst>
                <a:ext uri="{FF2B5EF4-FFF2-40B4-BE49-F238E27FC236}">
                  <a16:creationId xmlns:a16="http://schemas.microsoft.com/office/drawing/2014/main" id="{D9CFF0E1-0AE6-43B7-BC45-CB587EB544AE}"/>
                </a:ext>
              </a:extLst>
            </p:cNvPr>
            <p:cNvSpPr>
              <a:spLocks noChangeArrowheads="1"/>
            </p:cNvSpPr>
            <p:nvPr userDrawn="1"/>
          </p:nvSpPr>
          <p:spPr bwMode="gray">
            <a:xfrm>
              <a:off x="7086601" y="2559050"/>
              <a:ext cx="1131888" cy="1016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5" name="Rectangle 53">
              <a:extLst>
                <a:ext uri="{FF2B5EF4-FFF2-40B4-BE49-F238E27FC236}">
                  <a16:creationId xmlns:a16="http://schemas.microsoft.com/office/drawing/2014/main" id="{E57A2468-B3CA-4D73-B693-76A85B0F761F}"/>
                </a:ext>
              </a:extLst>
            </p:cNvPr>
            <p:cNvSpPr>
              <a:spLocks noChangeArrowheads="1"/>
            </p:cNvSpPr>
            <p:nvPr userDrawn="1"/>
          </p:nvSpPr>
          <p:spPr bwMode="gray">
            <a:xfrm>
              <a:off x="7086601" y="2744788"/>
              <a:ext cx="1131888" cy="1016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6" name="Rectangle 54">
              <a:extLst>
                <a:ext uri="{FF2B5EF4-FFF2-40B4-BE49-F238E27FC236}">
                  <a16:creationId xmlns:a16="http://schemas.microsoft.com/office/drawing/2014/main" id="{590B34AA-176F-4A9B-8492-C9062CEEB0A2}"/>
                </a:ext>
              </a:extLst>
            </p:cNvPr>
            <p:cNvSpPr>
              <a:spLocks noChangeArrowheads="1"/>
            </p:cNvSpPr>
            <p:nvPr userDrawn="1"/>
          </p:nvSpPr>
          <p:spPr bwMode="gray">
            <a:xfrm>
              <a:off x="7086601" y="2925763"/>
              <a:ext cx="1131888" cy="10636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7" name="Rectangle 55">
              <a:extLst>
                <a:ext uri="{FF2B5EF4-FFF2-40B4-BE49-F238E27FC236}">
                  <a16:creationId xmlns:a16="http://schemas.microsoft.com/office/drawing/2014/main" id="{B478D54E-B6DE-4ACF-B271-59436F9D78D0}"/>
                </a:ext>
              </a:extLst>
            </p:cNvPr>
            <p:cNvSpPr>
              <a:spLocks noChangeArrowheads="1"/>
            </p:cNvSpPr>
            <p:nvPr userDrawn="1"/>
          </p:nvSpPr>
          <p:spPr bwMode="gray">
            <a:xfrm>
              <a:off x="7086601" y="3111500"/>
              <a:ext cx="1131888" cy="1031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8" name="Rectangle 56">
              <a:extLst>
                <a:ext uri="{FF2B5EF4-FFF2-40B4-BE49-F238E27FC236}">
                  <a16:creationId xmlns:a16="http://schemas.microsoft.com/office/drawing/2014/main" id="{10E94144-47B6-4CC4-8ACA-8555C206329A}"/>
                </a:ext>
              </a:extLst>
            </p:cNvPr>
            <p:cNvSpPr>
              <a:spLocks noChangeArrowheads="1"/>
            </p:cNvSpPr>
            <p:nvPr userDrawn="1"/>
          </p:nvSpPr>
          <p:spPr bwMode="gray">
            <a:xfrm>
              <a:off x="7086601" y="3297238"/>
              <a:ext cx="1131888" cy="1031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9" name="Rectangle 57">
              <a:extLst>
                <a:ext uri="{FF2B5EF4-FFF2-40B4-BE49-F238E27FC236}">
                  <a16:creationId xmlns:a16="http://schemas.microsoft.com/office/drawing/2014/main" id="{884B7082-B3DA-41C6-888E-340C61D061D8}"/>
                </a:ext>
              </a:extLst>
            </p:cNvPr>
            <p:cNvSpPr>
              <a:spLocks noChangeArrowheads="1"/>
            </p:cNvSpPr>
            <p:nvPr userDrawn="1"/>
          </p:nvSpPr>
          <p:spPr bwMode="gray">
            <a:xfrm>
              <a:off x="8337551" y="2098675"/>
              <a:ext cx="314325"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0" name="Rectangle 58">
              <a:extLst>
                <a:ext uri="{FF2B5EF4-FFF2-40B4-BE49-F238E27FC236}">
                  <a16:creationId xmlns:a16="http://schemas.microsoft.com/office/drawing/2014/main" id="{EAB98FDB-F070-4FD8-8674-449941060C9E}"/>
                </a:ext>
              </a:extLst>
            </p:cNvPr>
            <p:cNvSpPr>
              <a:spLocks noChangeArrowheads="1"/>
            </p:cNvSpPr>
            <p:nvPr userDrawn="1"/>
          </p:nvSpPr>
          <p:spPr bwMode="gray">
            <a:xfrm>
              <a:off x="8764588" y="2098675"/>
              <a:ext cx="312738"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1" name="Rectangle 59">
              <a:extLst>
                <a:ext uri="{FF2B5EF4-FFF2-40B4-BE49-F238E27FC236}">
                  <a16:creationId xmlns:a16="http://schemas.microsoft.com/office/drawing/2014/main" id="{B045539F-5CE5-47A9-A17E-1643D4CD9B2A}"/>
                </a:ext>
              </a:extLst>
            </p:cNvPr>
            <p:cNvSpPr>
              <a:spLocks noChangeArrowheads="1"/>
            </p:cNvSpPr>
            <p:nvPr userDrawn="1"/>
          </p:nvSpPr>
          <p:spPr bwMode="gray">
            <a:xfrm>
              <a:off x="9193213" y="2098675"/>
              <a:ext cx="314325"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2" name="Rectangle 60">
              <a:extLst>
                <a:ext uri="{FF2B5EF4-FFF2-40B4-BE49-F238E27FC236}">
                  <a16:creationId xmlns:a16="http://schemas.microsoft.com/office/drawing/2014/main" id="{C0C7BB4D-3B48-4D4F-B494-4C1EE0FD7C1C}"/>
                </a:ext>
              </a:extLst>
            </p:cNvPr>
            <p:cNvSpPr>
              <a:spLocks noChangeArrowheads="1"/>
            </p:cNvSpPr>
            <p:nvPr userDrawn="1"/>
          </p:nvSpPr>
          <p:spPr bwMode="gray">
            <a:xfrm>
              <a:off x="8337551" y="2581275"/>
              <a:ext cx="314325"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3" name="Rectangle 61">
              <a:extLst>
                <a:ext uri="{FF2B5EF4-FFF2-40B4-BE49-F238E27FC236}">
                  <a16:creationId xmlns:a16="http://schemas.microsoft.com/office/drawing/2014/main" id="{0BFA0E04-B61F-491E-8CEE-282132478766}"/>
                </a:ext>
              </a:extLst>
            </p:cNvPr>
            <p:cNvSpPr>
              <a:spLocks noChangeArrowheads="1"/>
            </p:cNvSpPr>
            <p:nvPr userDrawn="1"/>
          </p:nvSpPr>
          <p:spPr bwMode="gray">
            <a:xfrm>
              <a:off x="8764588" y="2581275"/>
              <a:ext cx="312738"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4" name="Rectangle 62">
              <a:extLst>
                <a:ext uri="{FF2B5EF4-FFF2-40B4-BE49-F238E27FC236}">
                  <a16:creationId xmlns:a16="http://schemas.microsoft.com/office/drawing/2014/main" id="{AFB42A0A-BD91-43E7-988D-573EEC534564}"/>
                </a:ext>
              </a:extLst>
            </p:cNvPr>
            <p:cNvSpPr>
              <a:spLocks noChangeArrowheads="1"/>
            </p:cNvSpPr>
            <p:nvPr userDrawn="1"/>
          </p:nvSpPr>
          <p:spPr bwMode="gray">
            <a:xfrm>
              <a:off x="9193213" y="2581275"/>
              <a:ext cx="314325"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5" name="Rectangle 63">
              <a:extLst>
                <a:ext uri="{FF2B5EF4-FFF2-40B4-BE49-F238E27FC236}">
                  <a16:creationId xmlns:a16="http://schemas.microsoft.com/office/drawing/2014/main" id="{BA15039E-DBE6-4F6E-80B1-70B510D54B0F}"/>
                </a:ext>
              </a:extLst>
            </p:cNvPr>
            <p:cNvSpPr>
              <a:spLocks noChangeArrowheads="1"/>
            </p:cNvSpPr>
            <p:nvPr userDrawn="1"/>
          </p:nvSpPr>
          <p:spPr bwMode="gray">
            <a:xfrm>
              <a:off x="8337551" y="3062288"/>
              <a:ext cx="314325"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6" name="Rectangle 64">
              <a:extLst>
                <a:ext uri="{FF2B5EF4-FFF2-40B4-BE49-F238E27FC236}">
                  <a16:creationId xmlns:a16="http://schemas.microsoft.com/office/drawing/2014/main" id="{265A4B65-72CE-4B68-9D58-5199411F4C96}"/>
                </a:ext>
              </a:extLst>
            </p:cNvPr>
            <p:cNvSpPr>
              <a:spLocks noChangeArrowheads="1"/>
            </p:cNvSpPr>
            <p:nvPr userDrawn="1"/>
          </p:nvSpPr>
          <p:spPr bwMode="gray">
            <a:xfrm>
              <a:off x="8764588" y="3062288"/>
              <a:ext cx="312738"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7" name="Rectangle 65">
              <a:extLst>
                <a:ext uri="{FF2B5EF4-FFF2-40B4-BE49-F238E27FC236}">
                  <a16:creationId xmlns:a16="http://schemas.microsoft.com/office/drawing/2014/main" id="{9602881A-C071-4CA3-9947-55E1E8A8C5B1}"/>
                </a:ext>
              </a:extLst>
            </p:cNvPr>
            <p:cNvSpPr>
              <a:spLocks noChangeArrowheads="1"/>
            </p:cNvSpPr>
            <p:nvPr userDrawn="1"/>
          </p:nvSpPr>
          <p:spPr bwMode="gray">
            <a:xfrm>
              <a:off x="9193213" y="3062288"/>
              <a:ext cx="314325"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grpSp>
      <p:sp>
        <p:nvSpPr>
          <p:cNvPr id="205" name="Multiplication Sign 204">
            <a:extLst>
              <a:ext uri="{FF2B5EF4-FFF2-40B4-BE49-F238E27FC236}">
                <a16:creationId xmlns:a16="http://schemas.microsoft.com/office/drawing/2014/main" id="{464A0F58-5D65-499E-8280-34A9DFF27F4A}"/>
              </a:ext>
            </a:extLst>
          </p:cNvPr>
          <p:cNvSpPr/>
          <p:nvPr userDrawn="1"/>
        </p:nvSpPr>
        <p:spPr bwMode="ltGray">
          <a:xfrm>
            <a:off x="3643244"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1" name="Multiplication Sign 210">
            <a:extLst>
              <a:ext uri="{FF2B5EF4-FFF2-40B4-BE49-F238E27FC236}">
                <a16:creationId xmlns:a16="http://schemas.microsoft.com/office/drawing/2014/main" id="{69338860-60E4-44A3-B6C1-0BC1315BA942}"/>
              </a:ext>
            </a:extLst>
          </p:cNvPr>
          <p:cNvSpPr/>
          <p:nvPr userDrawn="1"/>
        </p:nvSpPr>
        <p:spPr bwMode="ltGray">
          <a:xfrm>
            <a:off x="6271892"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4" name="Multiplication Sign 213">
            <a:extLst>
              <a:ext uri="{FF2B5EF4-FFF2-40B4-BE49-F238E27FC236}">
                <a16:creationId xmlns:a16="http://schemas.microsoft.com/office/drawing/2014/main" id="{DFD379AB-2220-4E7F-85FE-EBBE910DB5C2}"/>
              </a:ext>
            </a:extLst>
          </p:cNvPr>
          <p:cNvSpPr/>
          <p:nvPr userDrawn="1"/>
        </p:nvSpPr>
        <p:spPr bwMode="ltGray">
          <a:xfrm>
            <a:off x="8826629"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8971C9C6-D4A9-4DFA-9E2D-9E501DB092DC}"/>
              </a:ext>
            </a:extLst>
          </p:cNvPr>
          <p:cNvGrpSpPr/>
          <p:nvPr userDrawn="1"/>
        </p:nvGrpSpPr>
        <p:grpSpPr bwMode="gray">
          <a:xfrm>
            <a:off x="3132278" y="2298246"/>
            <a:ext cx="718204" cy="544549"/>
            <a:chOff x="3132278" y="2298246"/>
            <a:chExt cx="718204" cy="544549"/>
          </a:xfrm>
        </p:grpSpPr>
        <p:sp>
          <p:nvSpPr>
            <p:cNvPr id="79" name="Freeform: Shape 78">
              <a:extLst>
                <a:ext uri="{FF2B5EF4-FFF2-40B4-BE49-F238E27FC236}">
                  <a16:creationId xmlns:a16="http://schemas.microsoft.com/office/drawing/2014/main" id="{19123BC5-D4FA-46FE-A2AC-4D6533EA9AB2}"/>
                </a:ext>
              </a:extLst>
            </p:cNvPr>
            <p:cNvSpPr/>
            <p:nvPr/>
          </p:nvSpPr>
          <p:spPr bwMode="gray">
            <a:xfrm>
              <a:off x="3194451" y="2298246"/>
              <a:ext cx="107195" cy="171511"/>
            </a:xfrm>
            <a:custGeom>
              <a:avLst/>
              <a:gdLst/>
              <a:ahLst/>
              <a:cxnLst/>
              <a:rect l="0" t="0" r="0" b="0"/>
              <a:pathLst>
                <a:path w="95250" h="152400">
                  <a:moveTo>
                    <a:pt x="81439" y="147161"/>
                  </a:moveTo>
                  <a:lnTo>
                    <a:pt x="20479" y="147161"/>
                  </a:lnTo>
                  <a:cubicBezTo>
                    <a:pt x="13811" y="147161"/>
                    <a:pt x="7144" y="141446"/>
                    <a:pt x="7144" y="133826"/>
                  </a:cubicBezTo>
                  <a:lnTo>
                    <a:pt x="7144" y="19526"/>
                  </a:lnTo>
                  <a:cubicBezTo>
                    <a:pt x="7144" y="12859"/>
                    <a:pt x="12859" y="7144"/>
                    <a:pt x="20479" y="7144"/>
                  </a:cubicBezTo>
                  <a:lnTo>
                    <a:pt x="81439" y="7144"/>
                  </a:lnTo>
                  <a:cubicBezTo>
                    <a:pt x="88106" y="7144"/>
                    <a:pt x="94774" y="12859"/>
                    <a:pt x="94774" y="20479"/>
                  </a:cubicBezTo>
                  <a:lnTo>
                    <a:pt x="94774" y="134779"/>
                  </a:lnTo>
                  <a:cubicBezTo>
                    <a:pt x="94774" y="141446"/>
                    <a:pt x="88106" y="147161"/>
                    <a:pt x="81439" y="147161"/>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0" name="Freeform: Shape 79">
              <a:extLst>
                <a:ext uri="{FF2B5EF4-FFF2-40B4-BE49-F238E27FC236}">
                  <a16:creationId xmlns:a16="http://schemas.microsoft.com/office/drawing/2014/main" id="{5711D87E-2859-4301-A153-9C62DB528E0B}"/>
                </a:ext>
              </a:extLst>
            </p:cNvPr>
            <p:cNvSpPr/>
            <p:nvPr/>
          </p:nvSpPr>
          <p:spPr bwMode="gray">
            <a:xfrm>
              <a:off x="3293070" y="2417233"/>
              <a:ext cx="557412" cy="407339"/>
            </a:xfrm>
            <a:custGeom>
              <a:avLst/>
              <a:gdLst/>
              <a:ahLst/>
              <a:cxnLst/>
              <a:rect l="0" t="0" r="0" b="0"/>
              <a:pathLst>
                <a:path w="495300" h="361950">
                  <a:moveTo>
                    <a:pt x="488156" y="31909"/>
                  </a:moveTo>
                  <a:lnTo>
                    <a:pt x="439579" y="7144"/>
                  </a:lnTo>
                  <a:lnTo>
                    <a:pt x="7144" y="7144"/>
                  </a:lnTo>
                  <a:lnTo>
                    <a:pt x="7144" y="356711"/>
                  </a:lnTo>
                  <a:lnTo>
                    <a:pt x="433864" y="356711"/>
                  </a:lnTo>
                  <a:lnTo>
                    <a:pt x="488156" y="328136"/>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1" name="Freeform: Shape 80">
              <a:extLst>
                <a:ext uri="{FF2B5EF4-FFF2-40B4-BE49-F238E27FC236}">
                  <a16:creationId xmlns:a16="http://schemas.microsoft.com/office/drawing/2014/main" id="{A4F64010-C37F-4B0B-8C4B-E5CD5398E636}"/>
                </a:ext>
              </a:extLst>
            </p:cNvPr>
            <p:cNvSpPr/>
            <p:nvPr/>
          </p:nvSpPr>
          <p:spPr bwMode="gray">
            <a:xfrm>
              <a:off x="3293070" y="2392577"/>
              <a:ext cx="557412" cy="64317"/>
            </a:xfrm>
            <a:custGeom>
              <a:avLst/>
              <a:gdLst/>
              <a:ahLst/>
              <a:cxnLst/>
              <a:rect l="0" t="0" r="0" b="0"/>
              <a:pathLst>
                <a:path w="495300" h="57150">
                  <a:moveTo>
                    <a:pt x="488156" y="53816"/>
                  </a:moveTo>
                  <a:lnTo>
                    <a:pt x="488156" y="49054"/>
                  </a:lnTo>
                  <a:cubicBezTo>
                    <a:pt x="488156" y="26194"/>
                    <a:pt x="469106" y="7144"/>
                    <a:pt x="446246" y="7144"/>
                  </a:cubicBezTo>
                  <a:lnTo>
                    <a:pt x="7144" y="7144"/>
                  </a:lnTo>
                  <a:lnTo>
                    <a:pt x="7144" y="53816"/>
                  </a:lnTo>
                  <a:lnTo>
                    <a:pt x="488156" y="53816"/>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2" name="Freeform: Shape 81">
              <a:extLst>
                <a:ext uri="{FF2B5EF4-FFF2-40B4-BE49-F238E27FC236}">
                  <a16:creationId xmlns:a16="http://schemas.microsoft.com/office/drawing/2014/main" id="{DF5111A6-FF13-4B86-9A02-4968F86EFDFC}"/>
                </a:ext>
              </a:extLst>
            </p:cNvPr>
            <p:cNvSpPr/>
            <p:nvPr/>
          </p:nvSpPr>
          <p:spPr bwMode="gray">
            <a:xfrm>
              <a:off x="3293070" y="2778478"/>
              <a:ext cx="557412" cy="64317"/>
            </a:xfrm>
            <a:custGeom>
              <a:avLst/>
              <a:gdLst/>
              <a:ahLst/>
              <a:cxnLst/>
              <a:rect l="0" t="0" r="0" b="0"/>
              <a:pathLst>
                <a:path w="495300" h="57150">
                  <a:moveTo>
                    <a:pt x="7144" y="7144"/>
                  </a:moveTo>
                  <a:lnTo>
                    <a:pt x="7144" y="57626"/>
                  </a:lnTo>
                  <a:lnTo>
                    <a:pt x="446246" y="57626"/>
                  </a:lnTo>
                  <a:cubicBezTo>
                    <a:pt x="469106" y="57626"/>
                    <a:pt x="488156" y="38576"/>
                    <a:pt x="488156" y="15716"/>
                  </a:cubicBezTo>
                  <a:lnTo>
                    <a:pt x="488156" y="7144"/>
                  </a:lnTo>
                  <a:lnTo>
                    <a:pt x="7144" y="7144"/>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3" name="Freeform: Shape 82">
              <a:extLst>
                <a:ext uri="{FF2B5EF4-FFF2-40B4-BE49-F238E27FC236}">
                  <a16:creationId xmlns:a16="http://schemas.microsoft.com/office/drawing/2014/main" id="{D46C1B4E-7932-4411-ADEE-738D4EB9AB4F}"/>
                </a:ext>
              </a:extLst>
            </p:cNvPr>
            <p:cNvSpPr/>
            <p:nvPr/>
          </p:nvSpPr>
          <p:spPr bwMode="gray">
            <a:xfrm>
              <a:off x="3132278" y="2346484"/>
              <a:ext cx="235828" cy="482376"/>
            </a:xfrm>
            <a:custGeom>
              <a:avLst/>
              <a:gdLst/>
              <a:ahLst/>
              <a:cxnLst/>
              <a:rect l="0" t="0" r="0" b="0"/>
              <a:pathLst>
                <a:path w="209550" h="428625">
                  <a:moveTo>
                    <a:pt x="205264" y="391001"/>
                  </a:moveTo>
                  <a:lnTo>
                    <a:pt x="109061" y="428149"/>
                  </a:lnTo>
                  <a:lnTo>
                    <a:pt x="7144" y="391001"/>
                  </a:lnTo>
                  <a:lnTo>
                    <a:pt x="7144" y="48101"/>
                  </a:lnTo>
                  <a:lnTo>
                    <a:pt x="106204" y="7144"/>
                  </a:lnTo>
                  <a:lnTo>
                    <a:pt x="205264" y="48101"/>
                  </a:ln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4" name="Freeform: Shape 83">
              <a:extLst>
                <a:ext uri="{FF2B5EF4-FFF2-40B4-BE49-F238E27FC236}">
                  <a16:creationId xmlns:a16="http://schemas.microsoft.com/office/drawing/2014/main" id="{403E67C2-61A7-4327-B9AE-EB39024D08C9}"/>
                </a:ext>
              </a:extLst>
            </p:cNvPr>
            <p:cNvSpPr/>
            <p:nvPr/>
          </p:nvSpPr>
          <p:spPr bwMode="gray">
            <a:xfrm>
              <a:off x="3132278" y="2327189"/>
              <a:ext cx="235828" cy="75036"/>
            </a:xfrm>
            <a:custGeom>
              <a:avLst/>
              <a:gdLst/>
              <a:ahLst/>
              <a:cxnLst/>
              <a:rect l="0" t="0" r="0" b="0"/>
              <a:pathLst>
                <a:path w="209550" h="66675">
                  <a:moveTo>
                    <a:pt x="205264" y="65246"/>
                  </a:moveTo>
                  <a:lnTo>
                    <a:pt x="205264" y="44291"/>
                  </a:lnTo>
                  <a:cubicBezTo>
                    <a:pt x="205264" y="23336"/>
                    <a:pt x="188119" y="7144"/>
                    <a:pt x="168116" y="7144"/>
                  </a:cubicBezTo>
                  <a:lnTo>
                    <a:pt x="44291" y="7144"/>
                  </a:lnTo>
                  <a:cubicBezTo>
                    <a:pt x="24289" y="7144"/>
                    <a:pt x="7144" y="24289"/>
                    <a:pt x="7144" y="44291"/>
                  </a:cubicBezTo>
                  <a:lnTo>
                    <a:pt x="7144" y="65246"/>
                  </a:lnTo>
                  <a:lnTo>
                    <a:pt x="205264" y="65246"/>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5" name="Freeform: Shape 84">
              <a:extLst>
                <a:ext uri="{FF2B5EF4-FFF2-40B4-BE49-F238E27FC236}">
                  <a16:creationId xmlns:a16="http://schemas.microsoft.com/office/drawing/2014/main" id="{6D3A9CA2-5D0F-4251-A1DB-C27B4C28C03D}"/>
                </a:ext>
              </a:extLst>
            </p:cNvPr>
            <p:cNvSpPr/>
            <p:nvPr/>
          </p:nvSpPr>
          <p:spPr bwMode="gray">
            <a:xfrm>
              <a:off x="3132278" y="2778478"/>
              <a:ext cx="235828" cy="64317"/>
            </a:xfrm>
            <a:custGeom>
              <a:avLst/>
              <a:gdLst/>
              <a:ahLst/>
              <a:cxnLst/>
              <a:rect l="0" t="0" r="0" b="0"/>
              <a:pathLst>
                <a:path w="209550" h="57150">
                  <a:moveTo>
                    <a:pt x="7144" y="7144"/>
                  </a:moveTo>
                  <a:lnTo>
                    <a:pt x="7144" y="19526"/>
                  </a:lnTo>
                  <a:cubicBezTo>
                    <a:pt x="7144" y="40481"/>
                    <a:pt x="24289" y="56674"/>
                    <a:pt x="44291" y="56674"/>
                  </a:cubicBezTo>
                  <a:lnTo>
                    <a:pt x="167164" y="56674"/>
                  </a:lnTo>
                  <a:cubicBezTo>
                    <a:pt x="188119" y="56674"/>
                    <a:pt x="204311" y="39529"/>
                    <a:pt x="204311" y="19526"/>
                  </a:cubicBezTo>
                  <a:lnTo>
                    <a:pt x="204311" y="7144"/>
                  </a:lnTo>
                  <a:lnTo>
                    <a:pt x="7144" y="7144"/>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6" name="Freeform: Shape 85">
              <a:extLst>
                <a:ext uri="{FF2B5EF4-FFF2-40B4-BE49-F238E27FC236}">
                  <a16:creationId xmlns:a16="http://schemas.microsoft.com/office/drawing/2014/main" id="{139DA858-1E17-41E2-A370-09FD78386FD7}"/>
                </a:ext>
              </a:extLst>
            </p:cNvPr>
            <p:cNvSpPr/>
            <p:nvPr/>
          </p:nvSpPr>
          <p:spPr bwMode="gray">
            <a:xfrm>
              <a:off x="3407769" y="2427952"/>
              <a:ext cx="375181" cy="375181"/>
            </a:xfrm>
            <a:custGeom>
              <a:avLst/>
              <a:gdLst/>
              <a:ahLst/>
              <a:cxnLst/>
              <a:rect l="0" t="0" r="0" b="0"/>
              <a:pathLst>
                <a:path w="333375" h="333375">
                  <a:moveTo>
                    <a:pt x="329089" y="168116"/>
                  </a:moveTo>
                  <a:cubicBezTo>
                    <a:pt x="329089" y="257019"/>
                    <a:pt x="257019" y="329089"/>
                    <a:pt x="168116" y="329089"/>
                  </a:cubicBezTo>
                  <a:cubicBezTo>
                    <a:pt x="79214" y="329089"/>
                    <a:pt x="7144" y="257019"/>
                    <a:pt x="7144" y="168116"/>
                  </a:cubicBezTo>
                  <a:cubicBezTo>
                    <a:pt x="7144" y="79214"/>
                    <a:pt x="79214" y="7144"/>
                    <a:pt x="168116" y="7144"/>
                  </a:cubicBezTo>
                  <a:cubicBezTo>
                    <a:pt x="257019" y="7144"/>
                    <a:pt x="329089" y="79214"/>
                    <a:pt x="329089" y="168116"/>
                  </a:cubicBez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7" name="Freeform: Shape 86">
              <a:extLst>
                <a:ext uri="{FF2B5EF4-FFF2-40B4-BE49-F238E27FC236}">
                  <a16:creationId xmlns:a16="http://schemas.microsoft.com/office/drawing/2014/main" id="{B982D7D2-16E2-4E71-A0C9-3E8F510C3D69}"/>
                </a:ext>
              </a:extLst>
            </p:cNvPr>
            <p:cNvSpPr/>
            <p:nvPr/>
          </p:nvSpPr>
          <p:spPr bwMode="gray">
            <a:xfrm>
              <a:off x="3436711" y="2456894"/>
              <a:ext cx="310864" cy="310864"/>
            </a:xfrm>
            <a:custGeom>
              <a:avLst/>
              <a:gdLst/>
              <a:ahLst/>
              <a:cxnLst/>
              <a:rect l="0" t="0" r="0" b="0"/>
              <a:pathLst>
                <a:path w="276225" h="276225">
                  <a:moveTo>
                    <a:pt x="277654" y="142399"/>
                  </a:moveTo>
                  <a:cubicBezTo>
                    <a:pt x="277654" y="217098"/>
                    <a:pt x="217098" y="277654"/>
                    <a:pt x="142399" y="277654"/>
                  </a:cubicBezTo>
                  <a:cubicBezTo>
                    <a:pt x="67699" y="277654"/>
                    <a:pt x="7144" y="217098"/>
                    <a:pt x="7144" y="142399"/>
                  </a:cubicBezTo>
                  <a:cubicBezTo>
                    <a:pt x="7144" y="67699"/>
                    <a:pt x="67699" y="7144"/>
                    <a:pt x="142399" y="7144"/>
                  </a:cubicBezTo>
                  <a:cubicBezTo>
                    <a:pt x="217098" y="7144"/>
                    <a:pt x="277654" y="67699"/>
                    <a:pt x="277654" y="142399"/>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8" name="Freeform: Shape 87">
              <a:extLst>
                <a:ext uri="{FF2B5EF4-FFF2-40B4-BE49-F238E27FC236}">
                  <a16:creationId xmlns:a16="http://schemas.microsoft.com/office/drawing/2014/main" id="{A6D67E79-9064-4B8F-BA3E-B5213A78A1AD}"/>
                </a:ext>
              </a:extLst>
            </p:cNvPr>
            <p:cNvSpPr/>
            <p:nvPr/>
          </p:nvSpPr>
          <p:spPr bwMode="gray">
            <a:xfrm>
              <a:off x="3588927" y="2609110"/>
              <a:ext cx="160792" cy="160792"/>
            </a:xfrm>
            <a:custGeom>
              <a:avLst/>
              <a:gdLst/>
              <a:ahLst/>
              <a:cxnLst/>
              <a:rect l="0" t="0" r="0" b="0"/>
              <a:pathLst>
                <a:path w="142875" h="142875">
                  <a:moveTo>
                    <a:pt x="7144" y="141446"/>
                  </a:moveTo>
                  <a:lnTo>
                    <a:pt x="7144" y="7144"/>
                  </a:lnTo>
                  <a:lnTo>
                    <a:pt x="142399" y="7144"/>
                  </a:lnTo>
                  <a:lnTo>
                    <a:pt x="142399" y="7144"/>
                  </a:lnTo>
                  <a:cubicBezTo>
                    <a:pt x="142399" y="81439"/>
                    <a:pt x="82391" y="141446"/>
                    <a:pt x="7144" y="141446"/>
                  </a:cubicBezTo>
                  <a:lnTo>
                    <a:pt x="7144" y="141446"/>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89" name="Freeform: Shape 88">
              <a:extLst>
                <a:ext uri="{FF2B5EF4-FFF2-40B4-BE49-F238E27FC236}">
                  <a16:creationId xmlns:a16="http://schemas.microsoft.com/office/drawing/2014/main" id="{9881B2B0-E706-40DB-902E-6B6B6D6A4E6C}"/>
                </a:ext>
              </a:extLst>
            </p:cNvPr>
            <p:cNvSpPr/>
            <p:nvPr/>
          </p:nvSpPr>
          <p:spPr bwMode="gray">
            <a:xfrm>
              <a:off x="3497812" y="2517996"/>
              <a:ext cx="192950" cy="192950"/>
            </a:xfrm>
            <a:custGeom>
              <a:avLst/>
              <a:gdLst/>
              <a:ahLst/>
              <a:cxnLst/>
              <a:rect l="0" t="0" r="0" b="0"/>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90" name="Freeform: Shape 89">
              <a:extLst>
                <a:ext uri="{FF2B5EF4-FFF2-40B4-BE49-F238E27FC236}">
                  <a16:creationId xmlns:a16="http://schemas.microsoft.com/office/drawing/2014/main" id="{A2AA46AB-18A0-4251-B4B2-A28EA46FABC6}"/>
                </a:ext>
              </a:extLst>
            </p:cNvPr>
            <p:cNvSpPr/>
            <p:nvPr/>
          </p:nvSpPr>
          <p:spPr bwMode="gray">
            <a:xfrm>
              <a:off x="3528898" y="2549081"/>
              <a:ext cx="75036" cy="75036"/>
            </a:xfrm>
            <a:custGeom>
              <a:avLst/>
              <a:gdLst/>
              <a:ahLst/>
              <a:cxnLst/>
              <a:rect l="0" t="0" r="0" b="0"/>
              <a:pathLst>
                <a:path w="66675" h="66675">
                  <a:moveTo>
                    <a:pt x="68104" y="37624"/>
                  </a:moveTo>
                  <a:cubicBezTo>
                    <a:pt x="68104" y="54457"/>
                    <a:pt x="54457" y="68104"/>
                    <a:pt x="37624" y="68104"/>
                  </a:cubicBezTo>
                  <a:cubicBezTo>
                    <a:pt x="20790" y="68104"/>
                    <a:pt x="7144" y="54457"/>
                    <a:pt x="7144" y="37624"/>
                  </a:cubicBezTo>
                  <a:cubicBezTo>
                    <a:pt x="7144" y="20790"/>
                    <a:pt x="20790" y="7144"/>
                    <a:pt x="37624" y="7144"/>
                  </a:cubicBezTo>
                  <a:cubicBezTo>
                    <a:pt x="54457" y="7144"/>
                    <a:pt x="68104" y="20790"/>
                    <a:pt x="68104" y="37624"/>
                  </a:cubicBezTo>
                  <a:close/>
                </a:path>
              </a:pathLst>
            </a:custGeom>
            <a:solidFill>
              <a:srgbClr val="FFFFFF"/>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91" name="Freeform: Shape 90">
              <a:extLst>
                <a:ext uri="{FF2B5EF4-FFF2-40B4-BE49-F238E27FC236}">
                  <a16:creationId xmlns:a16="http://schemas.microsoft.com/office/drawing/2014/main" id="{EF43424F-38F4-432B-AE52-7BC0881813F7}"/>
                </a:ext>
              </a:extLst>
            </p:cNvPr>
            <p:cNvSpPr/>
            <p:nvPr/>
          </p:nvSpPr>
          <p:spPr bwMode="gray">
            <a:xfrm>
              <a:off x="3388474" y="2416160"/>
              <a:ext cx="64317" cy="64317"/>
            </a:xfrm>
            <a:custGeom>
              <a:avLst/>
              <a:gdLst/>
              <a:ahLst/>
              <a:cxnLst/>
              <a:rect l="0" t="0" r="0" b="0"/>
              <a:pathLst>
                <a:path w="57150" h="57150">
                  <a:moveTo>
                    <a:pt x="58579" y="32861"/>
                  </a:moveTo>
                  <a:cubicBezTo>
                    <a:pt x="58579" y="47065"/>
                    <a:pt x="47065" y="58579"/>
                    <a:pt x="32861" y="58579"/>
                  </a:cubicBezTo>
                  <a:cubicBezTo>
                    <a:pt x="18658" y="58579"/>
                    <a:pt x="7144" y="47065"/>
                    <a:pt x="7144" y="32861"/>
                  </a:cubicBezTo>
                  <a:cubicBezTo>
                    <a:pt x="7144" y="18658"/>
                    <a:pt x="18658" y="7144"/>
                    <a:pt x="32861" y="7144"/>
                  </a:cubicBezTo>
                  <a:cubicBezTo>
                    <a:pt x="47065" y="7144"/>
                    <a:pt x="58579" y="18658"/>
                    <a:pt x="58579" y="32861"/>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A1A1A"/>
                </a:solidFill>
                <a:effectLst/>
                <a:uLnTx/>
                <a:uFillTx/>
              </a:endParaRPr>
            </a:p>
          </p:txBody>
        </p:sp>
        <p:sp>
          <p:nvSpPr>
            <p:cNvPr id="92" name="Freeform: Shape 91">
              <a:extLst>
                <a:ext uri="{FF2B5EF4-FFF2-40B4-BE49-F238E27FC236}">
                  <a16:creationId xmlns:a16="http://schemas.microsoft.com/office/drawing/2014/main" id="{CA05F177-6194-465B-BE2A-800E5ED64142}"/>
                </a:ext>
              </a:extLst>
            </p:cNvPr>
            <p:cNvSpPr/>
            <p:nvPr/>
          </p:nvSpPr>
          <p:spPr bwMode="gray">
            <a:xfrm>
              <a:off x="3132278" y="2392577"/>
              <a:ext cx="96475" cy="396620"/>
            </a:xfrm>
            <a:custGeom>
              <a:avLst/>
              <a:gdLst/>
              <a:ahLst/>
              <a:cxnLst/>
              <a:rect l="0" t="0" r="0" b="0"/>
              <a:pathLst>
                <a:path w="85725" h="352425">
                  <a:moveTo>
                    <a:pt x="7144" y="7144"/>
                  </a:moveTo>
                  <a:lnTo>
                    <a:pt x="83344" y="7144"/>
                  </a:lnTo>
                  <a:lnTo>
                    <a:pt x="83344" y="350044"/>
                  </a:lnTo>
                  <a:lnTo>
                    <a:pt x="7144" y="350044"/>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93" name="Freeform: Shape 92">
              <a:extLst>
                <a:ext uri="{FF2B5EF4-FFF2-40B4-BE49-F238E27FC236}">
                  <a16:creationId xmlns:a16="http://schemas.microsoft.com/office/drawing/2014/main" id="{83D552AA-E188-4FE9-820E-7624D3B5EABD}"/>
                </a:ext>
              </a:extLst>
            </p:cNvPr>
            <p:cNvSpPr/>
            <p:nvPr/>
          </p:nvSpPr>
          <p:spPr bwMode="gray">
            <a:xfrm>
              <a:off x="3451718" y="2316470"/>
              <a:ext cx="289425" cy="85756"/>
            </a:xfrm>
            <a:custGeom>
              <a:avLst/>
              <a:gdLst/>
              <a:ahLst/>
              <a:cxnLst/>
              <a:rect l="0" t="0" r="0" b="0"/>
              <a:pathLst>
                <a:path w="257175" h="76200">
                  <a:moveTo>
                    <a:pt x="251936" y="75724"/>
                  </a:moveTo>
                  <a:lnTo>
                    <a:pt x="7144" y="75724"/>
                  </a:lnTo>
                  <a:lnTo>
                    <a:pt x="41434" y="17621"/>
                  </a:lnTo>
                  <a:cubicBezTo>
                    <a:pt x="45244" y="10954"/>
                    <a:pt x="52864" y="7144"/>
                    <a:pt x="60484" y="7144"/>
                  </a:cubicBezTo>
                  <a:lnTo>
                    <a:pt x="198596" y="7144"/>
                  </a:lnTo>
                  <a:cubicBezTo>
                    <a:pt x="206216" y="7144"/>
                    <a:pt x="213836" y="10954"/>
                    <a:pt x="217646" y="17621"/>
                  </a:cubicBezTo>
                  <a:lnTo>
                    <a:pt x="251936" y="75724"/>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grpSp>
    </p:spTree>
    <p:extLst>
      <p:ext uri="{BB962C8B-B14F-4D97-AF65-F5344CB8AC3E}">
        <p14:creationId xmlns:p14="http://schemas.microsoft.com/office/powerpoint/2010/main" val="1148379333"/>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2428266"/>
      </p:ext>
    </p:extLst>
  </p:cSld>
  <p:clrMapOvr>
    <a:masterClrMapping/>
  </p:clrMapOvr>
  <p:transition>
    <p:fade/>
  </p:transition>
  <p:extLst mod="1">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308690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382764282"/>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7" y="3877272"/>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451641" y="6061767"/>
            <a:ext cx="1517768" cy="326167"/>
          </a:xfrm>
          <a:prstGeom prst="rect">
            <a:avLst/>
          </a:prstGeom>
        </p:spPr>
      </p:pic>
    </p:spTree>
    <p:extLst>
      <p:ext uri="{BB962C8B-B14F-4D97-AF65-F5344CB8AC3E}">
        <p14:creationId xmlns:p14="http://schemas.microsoft.com/office/powerpoint/2010/main" val="15087562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7" y="3877272"/>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449325" y="6061767"/>
            <a:ext cx="1522404" cy="326167"/>
          </a:xfrm>
          <a:prstGeom prst="rect">
            <a:avLst/>
          </a:prstGeom>
        </p:spPr>
      </p:pic>
    </p:spTree>
    <p:extLst>
      <p:ext uri="{BB962C8B-B14F-4D97-AF65-F5344CB8AC3E}">
        <p14:creationId xmlns:p14="http://schemas.microsoft.com/office/powerpoint/2010/main" val="22215713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3" name="Rectangle 2"/>
          <p:cNvSpPr/>
          <p:nvPr userDrawn="1"/>
        </p:nvSpPr>
        <p:spPr bwMode="auto">
          <a:xfrm>
            <a:off x="269242" y="2084172"/>
            <a:ext cx="8964248" cy="35862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algn="ctr" defTabSz="913969"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305" y="2084187"/>
            <a:ext cx="8964185" cy="1793090"/>
          </a:xfrm>
          <a:noFill/>
        </p:spPr>
        <p:txBody>
          <a:bodyPr lIns="146304" tIns="91440" rIns="146304" bIns="91440" anchor="t" anchorCtr="0"/>
          <a:lstStyle>
            <a:lvl1pPr>
              <a:defRPr sz="5882" spc="-98"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78"/>
            <a:ext cx="8964187" cy="1792326"/>
          </a:xfrm>
          <a:noFill/>
        </p:spPr>
        <p:txBody>
          <a:bodyPr lIns="146304" tIns="109728" rIns="146304" bIns="109728">
            <a:noAutofit/>
          </a:bodyPr>
          <a:lstStyle>
            <a:lvl1pPr marL="0" indent="0">
              <a:spcBef>
                <a:spcPts val="0"/>
              </a:spcBef>
              <a:buNone/>
              <a:defRPr sz="3529"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9820" y="471128"/>
            <a:ext cx="2507466" cy="537211"/>
          </a:xfrm>
          <a:prstGeom prst="rect">
            <a:avLst/>
          </a:prstGeom>
        </p:spPr>
      </p:pic>
    </p:spTree>
    <p:extLst>
      <p:ext uri="{BB962C8B-B14F-4D97-AF65-F5344CB8AC3E}">
        <p14:creationId xmlns:p14="http://schemas.microsoft.com/office/powerpoint/2010/main" val="10835751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algn="ctr" defTabSz="913969"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39" y="1186356"/>
            <a:ext cx="9859117" cy="2697988"/>
          </a:xfrm>
          <a:noFill/>
        </p:spPr>
        <p:txBody>
          <a:bodyPr tIns="91440" bIns="91440" anchor="t" anchorCtr="0"/>
          <a:lstStyle>
            <a:lvl1pPr>
              <a:defRPr sz="7057" spc="-98" baseline="0">
                <a:gradFill>
                  <a:gsLst>
                    <a:gs pos="91241">
                      <a:schemeClr val="tx1"/>
                    </a:gs>
                    <a:gs pos="57000">
                      <a:schemeClr val="tx1"/>
                    </a:gs>
                    <a:gs pos="18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3" y="3877282"/>
            <a:ext cx="9860673" cy="1793881"/>
          </a:xfrm>
          <a:noFill/>
        </p:spPr>
        <p:txBody>
          <a:bodyPr lIns="182880" tIns="146304" rIns="182880" bIns="146304">
            <a:noAutofit/>
          </a:bodyPr>
          <a:lstStyle>
            <a:lvl1pPr marL="0" indent="0">
              <a:spcBef>
                <a:spcPts val="0"/>
              </a:spcBef>
              <a:buNone/>
              <a:defRPr sz="3529" spc="0" baseline="0">
                <a:gradFill>
                  <a:gsLst>
                    <a:gs pos="91241">
                      <a:schemeClr val="tx1"/>
                    </a:gs>
                    <a:gs pos="57000">
                      <a:schemeClr val="tx1"/>
                    </a:gs>
                    <a:gs pos="18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4711551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algn="ctr" defTabSz="913969"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39" y="1186356"/>
            <a:ext cx="9859117" cy="2697988"/>
          </a:xfrm>
          <a:noFill/>
        </p:spPr>
        <p:txBody>
          <a:bodyPr tIns="91440" bIns="91440" anchor="t" anchorCtr="0"/>
          <a:lstStyle>
            <a:lvl1pPr>
              <a:defRPr sz="7057" spc="-98" baseline="0">
                <a:gradFill>
                  <a:gsLst>
                    <a:gs pos="91241">
                      <a:schemeClr val="tx1"/>
                    </a:gs>
                    <a:gs pos="57000">
                      <a:schemeClr val="tx1"/>
                    </a:gs>
                    <a:gs pos="18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0428655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Section Title_Photo_4">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9890" y="-12807"/>
            <a:ext cx="12227124" cy="6870809"/>
            <a:chOff x="-10090" y="-13064"/>
            <a:chExt cx="12472303" cy="7007589"/>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0" y="-13064"/>
              <a:ext cx="12462213" cy="7007589"/>
            </a:xfrm>
            <a:prstGeom prst="rect">
              <a:avLst/>
            </a:prstGeom>
          </p:spPr>
        </p:pic>
        <p:sp>
          <p:nvSpPr>
            <p:cNvPr id="11" name="Rectangle 10"/>
            <p:cNvSpPr/>
            <p:nvPr userDrawn="1"/>
          </p:nvSpPr>
          <p:spPr bwMode="auto">
            <a:xfrm flipH="1">
              <a:off x="-10090" y="261257"/>
              <a:ext cx="12472302" cy="6733268"/>
            </a:xfrm>
            <a:prstGeom prst="rect">
              <a:avLst/>
            </a:prstGeom>
            <a:gradFill flip="none" rotWithShape="1">
              <a:gsLst>
                <a:gs pos="52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806449" fontAlgn="base">
                <a:lnSpc>
                  <a:spcPct val="90000"/>
                </a:lnSpc>
                <a:spcBef>
                  <a:spcPct val="0"/>
                </a:spcBef>
                <a:spcAft>
                  <a:spcPct val="0"/>
                </a:spcAft>
              </a:pPr>
              <a:endParaRPr lang="en-US" sz="2076" err="1">
                <a:gradFill>
                  <a:gsLst>
                    <a:gs pos="0">
                      <a:srgbClr val="FFFFFF"/>
                    </a:gs>
                    <a:gs pos="100000">
                      <a:srgbClr val="FFFFFF"/>
                    </a:gs>
                  </a:gsLst>
                  <a:lin ang="5400000" scaled="0"/>
                </a:gradFill>
                <a:ea typeface="Segoe UI" pitchFamily="34" charset="0"/>
                <a:cs typeface="Segoe UI" pitchFamily="34" charset="0"/>
              </a:endParaRPr>
            </a:p>
          </p:txBody>
        </p:sp>
      </p:grpSp>
      <p:sp>
        <p:nvSpPr>
          <p:cNvPr id="12" name="Title 1"/>
          <p:cNvSpPr>
            <a:spLocks noGrp="1"/>
          </p:cNvSpPr>
          <p:nvPr>
            <p:ph type="title" hasCustomPrompt="1"/>
          </p:nvPr>
        </p:nvSpPr>
        <p:spPr>
          <a:xfrm>
            <a:off x="261571" y="3847152"/>
            <a:ext cx="11668863" cy="1772525"/>
          </a:xfrm>
          <a:noFill/>
        </p:spPr>
        <p:txBody>
          <a:bodyPr vert="horz" wrap="square" lIns="146304" tIns="91440" rIns="146304" bIns="0" rtlCol="0" anchor="b" anchorCtr="0">
            <a:noAutofit/>
          </a:bodyPr>
          <a:lstStyle>
            <a:lvl1pPr>
              <a:defRPr lang="en-US" sz="6471" spc="-99"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12561337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7"/>
            <a:ext cx="11653523" cy="1796217"/>
          </a:xfrm>
          <a:noFill/>
        </p:spPr>
        <p:txBody>
          <a:bodyPr tIns="91440" bIns="91440" anchor="t" anchorCtr="0"/>
          <a:lstStyle>
            <a:lvl1pPr>
              <a:defRPr sz="8625" spc="-98" baseline="0">
                <a:gradFill>
                  <a:gsLst>
                    <a:gs pos="91241">
                      <a:schemeClr val="tx1"/>
                    </a:gs>
                    <a:gs pos="57000">
                      <a:schemeClr val="tx1"/>
                    </a:gs>
                    <a:gs pos="1800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513526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7"/>
            <a:ext cx="11653523" cy="1796217"/>
          </a:xfrm>
          <a:noFill/>
        </p:spPr>
        <p:txBody>
          <a:bodyPr tIns="91440" bIns="91440" anchor="t" anchorCtr="0"/>
          <a:lstStyle>
            <a:lvl1pPr algn="l" defTabSz="914233" rtl="0" eaLnBrk="1" latinLnBrk="0" hangingPunct="1">
              <a:lnSpc>
                <a:spcPct val="90000"/>
              </a:lnSpc>
              <a:spcBef>
                <a:spcPct val="0"/>
              </a:spcBef>
              <a:buNone/>
              <a:defRPr lang="en-US" sz="8625"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3294239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7"/>
            <a:ext cx="11653523" cy="1796217"/>
          </a:xfrm>
          <a:noFill/>
        </p:spPr>
        <p:txBody>
          <a:bodyPr tIns="91440" bIns="91440" anchor="t" anchorCtr="0"/>
          <a:lstStyle>
            <a:lvl1pPr algn="l" defTabSz="914233" rtl="0" eaLnBrk="1" latinLnBrk="0" hangingPunct="1">
              <a:lnSpc>
                <a:spcPct val="90000"/>
              </a:lnSpc>
              <a:spcBef>
                <a:spcPct val="0"/>
              </a:spcBef>
              <a:buNone/>
              <a:defRPr lang="en-US" sz="8625"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553019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7"/>
            <a:ext cx="11653523" cy="1796217"/>
          </a:xfrm>
          <a:noFill/>
        </p:spPr>
        <p:txBody>
          <a:bodyPr tIns="91440" bIns="91440" anchor="t" anchorCtr="0"/>
          <a:lstStyle>
            <a:lvl1pPr algn="l" defTabSz="914233" rtl="0" eaLnBrk="1" latinLnBrk="0" hangingPunct="1">
              <a:lnSpc>
                <a:spcPct val="90000"/>
              </a:lnSpc>
              <a:spcBef>
                <a:spcPct val="0"/>
              </a:spcBef>
              <a:buNone/>
              <a:defRPr lang="en-US" sz="8625"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9450797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3" y="1189177"/>
            <a:ext cx="11655840" cy="1985516"/>
          </a:xfrm>
        </p:spPr>
        <p:txBody>
          <a:bodyPr/>
          <a:lstStyle>
            <a:lvl1pPr marL="0" indent="0">
              <a:buNone/>
              <a:defRPr/>
            </a:lvl1pPr>
            <a:lvl2pPr marL="28008" indent="0">
              <a:buNone/>
              <a:defRPr sz="1961"/>
            </a:lvl2pPr>
            <a:lvl3pPr marL="219397" indent="0">
              <a:buNone/>
              <a:defRPr sz="1961"/>
            </a:lvl3pPr>
            <a:lvl4pPr marL="466800" indent="0">
              <a:buNone/>
              <a:defRPr sz="1765"/>
            </a:lvl4pPr>
            <a:lvl5pPr marL="725094" indent="0">
              <a:buNone/>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79323775"/>
      </p:ext>
    </p:extLst>
  </p:cSld>
  <p:clrMapOvr>
    <a:masterClrMapping/>
  </p:clrMapOvr>
  <p:transition>
    <p:fade/>
  </p:transition>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3" y="1189177"/>
            <a:ext cx="11655840" cy="1985516"/>
          </a:xfrm>
        </p:spPr>
        <p:txBody>
          <a:bodyPr/>
          <a:lstStyle>
            <a:lvl1pPr marL="0" indent="0">
              <a:buNone/>
              <a:defRPr>
                <a:gradFill>
                  <a:gsLst>
                    <a:gs pos="2920">
                      <a:schemeClr val="tx2"/>
                    </a:gs>
                    <a:gs pos="39000">
                      <a:schemeClr val="tx2"/>
                    </a:gs>
                  </a:gsLst>
                  <a:lin ang="5400000" scaled="0"/>
                </a:gradFill>
              </a:defRPr>
            </a:lvl1pPr>
            <a:lvl2pPr marL="28008" indent="0">
              <a:buNone/>
              <a:defRPr sz="1961"/>
            </a:lvl2pPr>
            <a:lvl3pPr marL="219397" indent="0">
              <a:buNone/>
              <a:defRPr sz="1961"/>
            </a:lvl3pPr>
            <a:lvl4pPr marL="466800" indent="0">
              <a:buNone/>
              <a:defRPr sz="1765"/>
            </a:lvl4pPr>
            <a:lvl5pPr marL="725094" indent="0">
              <a:buNone/>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8953549"/>
      </p:ext>
    </p:extLst>
  </p:cSld>
  <p:clrMapOvr>
    <a:masterClrMapping/>
  </p:clrMapOvr>
  <p:transition>
    <p:fade/>
  </p:transition>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184683"/>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47844244"/>
      </p:ext>
    </p:extLst>
  </p:cSld>
  <p:clrMapOvr>
    <a:masterClrMapping/>
  </p:clrMapOvr>
  <p:transition>
    <p:fade/>
  </p:transition>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184683"/>
          </a:xfrm>
        </p:spPr>
        <p:txBody>
          <a:bodyPr>
            <a:spAutoFit/>
          </a:bodyPr>
          <a:lstStyle>
            <a:lvl1pPr>
              <a:buClr>
                <a:schemeClr val="tx2"/>
              </a:buClr>
              <a:defRPr>
                <a:gradFill>
                  <a:gsLst>
                    <a:gs pos="13869">
                      <a:schemeClr val="tx2"/>
                    </a:gs>
                    <a:gs pos="42000">
                      <a:schemeClr val="tx2"/>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2256683"/>
      </p:ext>
    </p:extLst>
  </p:cSld>
  <p:clrMapOvr>
    <a:masterClrMapping/>
  </p:clrMapOvr>
  <p:transition>
    <p:fade/>
  </p:transition>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4" y="1189179"/>
            <a:ext cx="5378547" cy="2486326"/>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175" indent="0">
              <a:buNone/>
              <a:tabLst/>
              <a:defRPr sz="1961"/>
            </a:lvl3pPr>
            <a:lvl4pPr marL="451240" indent="0">
              <a:buNone/>
              <a:defRPr/>
            </a:lvl4pPr>
            <a:lvl5pPr marL="67219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7" y="1189179"/>
            <a:ext cx="5378547" cy="2486326"/>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175" indent="0">
              <a:buNone/>
              <a:tabLst/>
              <a:defRPr sz="1961"/>
            </a:lvl3pPr>
            <a:lvl4pPr marL="451240" indent="0">
              <a:buNone/>
              <a:defRPr/>
            </a:lvl4pPr>
            <a:lvl5pPr marL="67219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76211941"/>
      </p:ext>
    </p:extLst>
  </p:cSld>
  <p:clrMapOvr>
    <a:masterClrMapping/>
  </p:clrMapOvr>
  <p:transition>
    <p:fade/>
  </p:transition>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4" y="1189180"/>
            <a:ext cx="5378547" cy="2486326"/>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175" indent="0">
              <a:buNone/>
              <a:tabLst/>
              <a:defRPr sz="1961"/>
            </a:lvl3pPr>
            <a:lvl4pPr marL="451240" indent="0">
              <a:buNone/>
              <a:defRPr/>
            </a:lvl4pPr>
            <a:lvl5pPr marL="67219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7" y="1189180"/>
            <a:ext cx="5378547" cy="2486326"/>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175" indent="0">
              <a:buNone/>
              <a:tabLst/>
              <a:defRPr sz="1961"/>
            </a:lvl3pPr>
            <a:lvl4pPr marL="451240" indent="0">
              <a:buNone/>
              <a:defRPr/>
            </a:lvl4pPr>
            <a:lvl5pPr marL="67219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89580725"/>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_Section Title_Accent Color_1">
    <p:bg>
      <p:bgPr>
        <a:solidFill>
          <a:schemeClr val="accent1"/>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1571" y="3847152"/>
            <a:ext cx="11668863" cy="1772525"/>
          </a:xfrm>
          <a:noFill/>
        </p:spPr>
        <p:txBody>
          <a:bodyPr vert="horz" wrap="square" lIns="146304" tIns="91440" rIns="146304" bIns="0" rtlCol="0" anchor="b" anchorCtr="0">
            <a:noAutofit/>
          </a:bodyPr>
          <a:lstStyle>
            <a:lvl1pPr>
              <a:defRPr lang="en-US" sz="6471" spc="-99"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404791983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4" y="1189178"/>
            <a:ext cx="5378547" cy="2552715"/>
          </a:xfrm>
        </p:spPr>
        <p:txBody>
          <a:bodyPr wrap="square">
            <a:spAutoFit/>
          </a:bodyPr>
          <a:lstStyle>
            <a:lvl1pPr marL="281636" indent="-281636">
              <a:spcBef>
                <a:spcPts val="1200"/>
              </a:spcBef>
              <a:buClr>
                <a:schemeClr val="tx1"/>
              </a:buClr>
              <a:buFont typeface="Wingdings" panose="05000000000000000000" pitchFamily="2" charset="2"/>
              <a:buChar char="§"/>
              <a:defRPr sz="3529"/>
            </a:lvl1pPr>
            <a:lvl2pPr marL="520626" indent="-228567">
              <a:defRPr sz="2353"/>
            </a:lvl2pPr>
            <a:lvl3pPr marL="685703" indent="-165077">
              <a:tabLst/>
              <a:defRPr sz="1961"/>
            </a:lvl3pPr>
            <a:lvl4pPr marL="863477" indent="-177774">
              <a:defRPr/>
            </a:lvl4pPr>
            <a:lvl5pPr marL="1028552" indent="-16507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7" y="1189178"/>
            <a:ext cx="5378547" cy="2552715"/>
          </a:xfrm>
        </p:spPr>
        <p:txBody>
          <a:bodyPr wrap="square">
            <a:spAutoFit/>
          </a:bodyPr>
          <a:lstStyle>
            <a:lvl1pPr marL="281636" indent="-281636">
              <a:spcBef>
                <a:spcPts val="1200"/>
              </a:spcBef>
              <a:buClr>
                <a:schemeClr val="tx1"/>
              </a:buClr>
              <a:buFont typeface="Wingdings" panose="05000000000000000000" pitchFamily="2" charset="2"/>
              <a:buChar char="§"/>
              <a:defRPr sz="3529"/>
            </a:lvl1pPr>
            <a:lvl2pPr marL="520626" indent="-228567">
              <a:defRPr sz="2353"/>
            </a:lvl2pPr>
            <a:lvl3pPr marL="685703" indent="-165077">
              <a:tabLst/>
              <a:defRPr sz="1961"/>
            </a:lvl3pPr>
            <a:lvl4pPr marL="863477" indent="-177774">
              <a:defRPr/>
            </a:lvl4pPr>
            <a:lvl5pPr marL="1028552" indent="-16507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55049365"/>
      </p:ext>
    </p:extLst>
  </p:cSld>
  <p:clrMapOvr>
    <a:masterClrMapping/>
  </p:clrMapOvr>
  <p:transition>
    <p:fade/>
  </p:transition>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4" y="1189177"/>
            <a:ext cx="5378547" cy="2552715"/>
          </a:xfrm>
        </p:spPr>
        <p:txBody>
          <a:bodyPr wrap="square">
            <a:spAutoFit/>
          </a:bodyPr>
          <a:lstStyle>
            <a:lvl1pPr marL="281636" indent="-281636">
              <a:spcBef>
                <a:spcPts val="1200"/>
              </a:spcBef>
              <a:buClr>
                <a:schemeClr val="tx2"/>
              </a:buClr>
              <a:buFont typeface="Wingdings" panose="05000000000000000000" pitchFamily="2" charset="2"/>
              <a:buChar char="§"/>
              <a:defRPr sz="3529">
                <a:gradFill>
                  <a:gsLst>
                    <a:gs pos="5109">
                      <a:schemeClr val="tx2"/>
                    </a:gs>
                    <a:gs pos="100000">
                      <a:schemeClr val="tx2"/>
                    </a:gs>
                  </a:gsLst>
                  <a:lin ang="5400000" scaled="0"/>
                </a:gradFill>
              </a:defRPr>
            </a:lvl1pPr>
            <a:lvl2pPr marL="520626" indent="-228567">
              <a:defRPr sz="2353"/>
            </a:lvl2pPr>
            <a:lvl3pPr marL="685703" indent="-165077">
              <a:tabLst/>
              <a:defRPr sz="1961"/>
            </a:lvl3pPr>
            <a:lvl4pPr marL="863477" indent="-177774">
              <a:defRPr/>
            </a:lvl4pPr>
            <a:lvl5pPr marL="1028552" indent="-16507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7" y="1189177"/>
            <a:ext cx="5378547" cy="2552715"/>
          </a:xfrm>
        </p:spPr>
        <p:txBody>
          <a:bodyPr wrap="square">
            <a:spAutoFit/>
          </a:bodyPr>
          <a:lstStyle>
            <a:lvl1pPr marL="281636" indent="-281636">
              <a:spcBef>
                <a:spcPts val="1200"/>
              </a:spcBef>
              <a:buClr>
                <a:schemeClr val="tx2"/>
              </a:buClr>
              <a:buFont typeface="Wingdings" panose="05000000000000000000" pitchFamily="2" charset="2"/>
              <a:buChar char="§"/>
              <a:defRPr sz="3529">
                <a:gradFill>
                  <a:gsLst>
                    <a:gs pos="5109">
                      <a:schemeClr val="tx2"/>
                    </a:gs>
                    <a:gs pos="100000">
                      <a:schemeClr val="tx2"/>
                    </a:gs>
                  </a:gsLst>
                  <a:lin ang="5400000" scaled="0"/>
                </a:gradFill>
              </a:defRPr>
            </a:lvl1pPr>
            <a:lvl2pPr marL="520626" indent="-228567">
              <a:defRPr sz="2353"/>
            </a:lvl2pPr>
            <a:lvl3pPr marL="685703" indent="-165077">
              <a:tabLst/>
              <a:defRPr sz="1961"/>
            </a:lvl3pPr>
            <a:lvl4pPr marL="863477" indent="-177774">
              <a:defRPr/>
            </a:lvl4pPr>
            <a:lvl5pPr marL="1028552" indent="-165077">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46589976"/>
      </p:ext>
    </p:extLst>
  </p:cSld>
  <p:clrMapOvr>
    <a:masterClrMapping/>
  </p:clrMapOvr>
  <p:transition>
    <p:fade/>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26434934"/>
      </p:ext>
    </p:extLst>
  </p:cSld>
  <p:clrMapOvr>
    <a:masterClrMapping/>
  </p:clrMapOvr>
  <p:transition>
    <p:fade/>
  </p:transition>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4" y="1187626"/>
            <a:ext cx="11655840" cy="899665"/>
          </a:xfrm>
        </p:spPr>
        <p:txBody>
          <a:bodyPr/>
          <a:lstStyle>
            <a:lvl1pPr>
              <a:defRPr sz="7057" baseline="0"/>
            </a:lvl1pPr>
          </a:lstStyle>
          <a:p>
            <a:r>
              <a:rPr lang="en-US"/>
              <a:t>Click to edit Master title style</a:t>
            </a:r>
            <a:endParaRPr lang="en-US" dirty="0"/>
          </a:p>
        </p:txBody>
      </p:sp>
    </p:spTree>
    <p:extLst>
      <p:ext uri="{BB962C8B-B14F-4D97-AF65-F5344CB8AC3E}">
        <p14:creationId xmlns:p14="http://schemas.microsoft.com/office/powerpoint/2010/main" val="1261210406"/>
      </p:ext>
    </p:extLst>
  </p:cSld>
  <p:clrMapOvr>
    <a:masterClrMapping/>
  </p:clrMapOvr>
  <p:transition>
    <p:fade/>
  </p:transition>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7" y="2084173"/>
            <a:ext cx="8058228" cy="1793104"/>
          </a:xfrm>
        </p:spPr>
        <p:txBody>
          <a:bodyPr/>
          <a:lstStyle>
            <a:lvl1pPr>
              <a:defRPr sz="5882" baseline="0"/>
            </a:lvl1pPr>
          </a:lstStyle>
          <a:p>
            <a:r>
              <a:rPr lang="en-US"/>
              <a:t>Click to edit Master title style</a:t>
            </a:r>
            <a:endParaRPr lang="en-US" dirty="0"/>
          </a:p>
        </p:txBody>
      </p:sp>
    </p:spTree>
    <p:extLst>
      <p:ext uri="{BB962C8B-B14F-4D97-AF65-F5344CB8AC3E}">
        <p14:creationId xmlns:p14="http://schemas.microsoft.com/office/powerpoint/2010/main" val="1330926145"/>
      </p:ext>
    </p:extLst>
  </p:cSld>
  <p:clrMapOvr>
    <a:masterClrMapping/>
  </p:clrMapOvr>
  <p:transition>
    <p:fade/>
  </p:transition>
</p:sldLayout>
</file>

<file path=ppt/slideLayouts/slideLayout225.xml><?xml version="1.0" encoding="utf-8"?>
<p:sldLayout xmlns:a="http://schemas.openxmlformats.org/drawingml/2006/main" xmlns:r="http://schemas.openxmlformats.org/officeDocument/2006/relationships" xmlns:p="http://schemas.openxmlformats.org/presentationml/2006/main" showMasterSp="0" preserve="1" userDrawn="1">
  <p:cSld name="Fact Layout_Accent Color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7" y="2084173"/>
            <a:ext cx="8058228" cy="1793104"/>
          </a:xfrm>
        </p:spPr>
        <p:txBody>
          <a:bodyPr/>
          <a:lstStyle>
            <a:lvl1pPr>
              <a:defRPr sz="5882" baseline="0">
                <a:gradFill>
                  <a:gsLst>
                    <a:gs pos="5517">
                      <a:schemeClr val="bg1"/>
                    </a:gs>
                    <a:gs pos="19000">
                      <a:schemeClr val="bg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8771032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54"/>
            <a:ext cx="9860673" cy="899665"/>
          </a:xfrm>
        </p:spPr>
        <p:txBody>
          <a:bodyPr/>
          <a:lstStyle>
            <a:lvl1pPr marL="228732" indent="-228732">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7"/>
            <a:ext cx="5378549" cy="1049905"/>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2785443737"/>
      </p:ext>
    </p:extLst>
  </p:cSld>
  <p:clrMapOvr>
    <a:masterClrMapping/>
  </p:clrMapOvr>
  <p:transition>
    <p:fade/>
  </p:transition>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Quote Layout_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8"/>
            <a:ext cx="9860673" cy="899665"/>
          </a:xfrm>
        </p:spPr>
        <p:txBody>
          <a:bodyPr/>
          <a:lstStyle>
            <a:lvl1pPr marL="276968" indent="-276968">
              <a:tabLst>
                <a:tab pos="27696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6"/>
            <a:ext cx="5378549" cy="1049905"/>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464434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2" y="2383025"/>
            <a:ext cx="11653523" cy="914235"/>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65" indent="0">
              <a:buNone/>
              <a:defRPr/>
            </a:lvl3pPr>
            <a:lvl4pPr marL="448127" indent="0">
              <a:buNone/>
              <a:defRPr/>
            </a:lvl4pPr>
            <a:lvl5pPr marL="672192" indent="0">
              <a:buNone/>
              <a:defRPr/>
            </a:lvl5pPr>
          </a:lstStyle>
          <a:p>
            <a:pPr lvl="0"/>
            <a:r>
              <a:rPr lang="en-US"/>
              <a:t>Click to edit Master text styles</a:t>
            </a:r>
          </a:p>
        </p:txBody>
      </p:sp>
      <p:sp>
        <p:nvSpPr>
          <p:cNvPr id="4" name="Title 1"/>
          <p:cNvSpPr>
            <a:spLocks noGrp="1"/>
          </p:cNvSpPr>
          <p:nvPr>
            <p:ph type="title"/>
          </p:nvPr>
        </p:nvSpPr>
        <p:spPr>
          <a:xfrm>
            <a:off x="277024" y="1187626"/>
            <a:ext cx="11655840" cy="899665"/>
          </a:xfrm>
        </p:spPr>
        <p:txBody>
          <a:bodyPr/>
          <a:lstStyle>
            <a:lvl1pPr>
              <a:defRPr sz="7057" baseline="0">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566987623"/>
      </p:ext>
    </p:extLst>
  </p:cSld>
  <p:clrMapOvr>
    <a:masterClrMapping/>
  </p:clrMapOvr>
  <p:transition>
    <p:fade/>
  </p:transition>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546561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Section Title_Accent Color_2">
    <p:bg>
      <p:bgPr>
        <a:solidFill>
          <a:schemeClr val="accent2"/>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1571" y="3847152"/>
            <a:ext cx="11668863" cy="1772525"/>
          </a:xfrm>
          <a:noFill/>
        </p:spPr>
        <p:txBody>
          <a:bodyPr vert="horz" wrap="square" lIns="146304" tIns="91440" rIns="146304" bIns="0" rtlCol="0" anchor="b" anchorCtr="0">
            <a:noAutofit/>
          </a:bodyPr>
          <a:lstStyle>
            <a:lvl1pPr>
              <a:defRPr lang="en-US" sz="6471" spc="-99"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33217021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75316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08510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8386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81"/>
            <a:ext cx="11653523" cy="2395795"/>
          </a:xfrm>
          <a:prstGeom prst="rect">
            <a:avLst/>
          </a:prstGeom>
        </p:spPr>
        <p:txBody>
          <a:bodyPr/>
          <a:lstStyle>
            <a:lvl1pPr marL="284748" indent="-284748">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59" indent="-27541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07" indent="-284748">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71" indent="-224065">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035" indent="-224065">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5785883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4.xml><?xml version="1.0" encoding="utf-8"?>
<p:sldLayout xmlns:a="http://schemas.openxmlformats.org/drawingml/2006/main" xmlns:r="http://schemas.openxmlformats.org/officeDocument/2006/relationships" xmlns:p="http://schemas.openxmlformats.org/presentationml/2006/main" userDrawn="1">
  <p:cSld name="Blank Color Layout 5">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1160665"/>
      </p:ext>
    </p:extLst>
  </p:cSld>
  <p:clrMapOvr>
    <a:masterClrMapping/>
  </p:clrMapOvr>
  <p:transition>
    <p:fade/>
  </p:transition>
</p:sldLayout>
</file>

<file path=ppt/slideLayouts/slideLayout235.xml><?xml version="1.0" encoding="utf-8"?>
<p:sldLayout xmlns:a="http://schemas.openxmlformats.org/drawingml/2006/main" xmlns:r="http://schemas.openxmlformats.org/officeDocument/2006/relationships" xmlns:p="http://schemas.openxmlformats.org/presentationml/2006/main" userDrawn="1">
  <p:cSld name="5_Blank Color 1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1787094"/>
      </p:ext>
    </p:extLst>
  </p:cSld>
  <p:clrMapOvr>
    <a:masterClrMapping/>
  </p:clrMapOvr>
  <p:transition>
    <p:fade/>
  </p:transition>
</p:sldLayout>
</file>

<file path=ppt/slideLayouts/slideLayout236.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1537129"/>
      </p:ext>
    </p:extLst>
  </p:cSld>
  <p:clrMapOvr>
    <a:masterClrMapping/>
  </p:clrMapOvr>
  <p:transition>
    <p:fade/>
  </p:transition>
</p:sldLayout>
</file>

<file path=ppt/slideLayouts/slideLayout237.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a:t>Click to edit Master title style</a:t>
            </a:r>
            <a:endParaRPr lang="en-US" dirty="0"/>
          </a:p>
        </p:txBody>
      </p:sp>
    </p:spTree>
    <p:extLst>
      <p:ext uri="{BB962C8B-B14F-4D97-AF65-F5344CB8AC3E}">
        <p14:creationId xmlns:p14="http://schemas.microsoft.com/office/powerpoint/2010/main" val="1945874780"/>
      </p:ext>
    </p:extLst>
  </p:cSld>
  <p:clrMapOvr>
    <a:masterClrMapping/>
  </p:clrMapOvr>
  <p:transition>
    <p:fade/>
  </p:transition>
</p:sldLayout>
</file>

<file path=ppt/slideLayouts/slideLayout238.xml><?xml version="1.0" encoding="utf-8"?>
<p:sldLayout xmlns:a="http://schemas.openxmlformats.org/drawingml/2006/main" xmlns:r="http://schemas.openxmlformats.org/officeDocument/2006/relationships" xmlns:p="http://schemas.openxmlformats.org/presentationml/2006/main">
  <p:cSld name="1_Blank">
    <p:spTree>
      <p:nvGrpSpPr>
        <p:cNvPr id="1" name=""/>
        <p:cNvGrpSpPr/>
        <p:nvPr/>
      </p:nvGrpSpPr>
      <p:grpSpPr>
        <a:xfrm>
          <a:off x="0" y="0"/>
          <a:ext cx="0" cy="0"/>
          <a:chOff x="0" y="0"/>
          <a:chExt cx="0" cy="0"/>
        </a:xfrm>
      </p:grpSpPr>
      <p:sp>
        <p:nvSpPr>
          <p:cNvPr id="6" name="Text Placeholder 23"/>
          <p:cNvSpPr>
            <a:spLocks noGrp="1"/>
          </p:cNvSpPr>
          <p:nvPr>
            <p:ph type="body" sz="quarter" idx="14" hasCustomPrompt="1"/>
          </p:nvPr>
        </p:nvSpPr>
        <p:spPr>
          <a:xfrm>
            <a:off x="11430000" y="6519771"/>
            <a:ext cx="762000" cy="295466"/>
          </a:xfrm>
          <a:prstGeom prst="rect">
            <a:avLst/>
          </a:prstGeom>
        </p:spPr>
        <p:txBody>
          <a:bodyPr anchor="ctr"/>
          <a:lstStyle>
            <a:lvl1pPr marL="0" indent="0" algn="r">
              <a:buNone/>
              <a:defRPr sz="800">
                <a:solidFill>
                  <a:schemeClr val="tx1"/>
                </a:solidFill>
              </a:defRPr>
            </a:lvl1pPr>
          </a:lstStyle>
          <a:p>
            <a:fld id="{13C7C2A1-6219-4FFB-8871-7AF0864EFB3F}" type="slidenum">
              <a:rPr lang="en-US" smtClean="0"/>
              <a:t>‹#›</a:t>
            </a:fld>
            <a:endParaRPr lang="en-US" dirty="0"/>
          </a:p>
        </p:txBody>
      </p:sp>
      <p:sp>
        <p:nvSpPr>
          <p:cNvPr id="2" name="Footer Placeholder 1"/>
          <p:cNvSpPr>
            <a:spLocks noGrp="1"/>
          </p:cNvSpPr>
          <p:nvPr>
            <p:ph type="ftr" sz="quarter" idx="15"/>
          </p:nvPr>
        </p:nvSpPr>
        <p:spPr>
          <a:xfrm>
            <a:off x="3048002" y="6477873"/>
            <a:ext cx="8382000" cy="380127"/>
          </a:xfrm>
          <a:prstGeom prst="rect">
            <a:avLst/>
          </a:prstGeom>
        </p:spPr>
        <p:txBody>
          <a:bodyPr/>
          <a:lstStyle/>
          <a:p>
            <a:pPr defTabSz="914233"/>
            <a:endParaRPr lang="en-US" dirty="0">
              <a:solidFill>
                <a:srgbClr val="505050"/>
              </a:solidFill>
            </a:endParaRPr>
          </a:p>
        </p:txBody>
      </p:sp>
      <p:sp>
        <p:nvSpPr>
          <p:cNvPr id="3" name="Slide Number Placeholder 2"/>
          <p:cNvSpPr>
            <a:spLocks noGrp="1"/>
          </p:cNvSpPr>
          <p:nvPr>
            <p:ph type="sldNum" sz="quarter" idx="16"/>
          </p:nvPr>
        </p:nvSpPr>
        <p:spPr>
          <a:xfrm>
            <a:off x="11430004" y="6477881"/>
            <a:ext cx="761999" cy="380126"/>
          </a:xfrm>
          <a:prstGeom prst="rect">
            <a:avLst/>
          </a:prstGeom>
        </p:spPr>
        <p:txBody>
          <a:bodyPr/>
          <a:lstStyle/>
          <a:p>
            <a:pPr defTabSz="914233"/>
            <a:fld id="{FAADACFB-7C71-4E89-89D2-7BBA40B7BFA9}" type="slidenum">
              <a:rPr lang="en-US" smtClean="0">
                <a:solidFill>
                  <a:srgbClr val="505050"/>
                </a:solidFill>
              </a:rPr>
              <a:pPr defTabSz="914233"/>
              <a:t>‹#›</a:t>
            </a:fld>
            <a:endParaRPr lang="en-US" dirty="0">
              <a:solidFill>
                <a:srgbClr val="505050"/>
              </a:solidFill>
            </a:endParaRPr>
          </a:p>
        </p:txBody>
      </p:sp>
    </p:spTree>
    <p:extLst>
      <p:ext uri="{BB962C8B-B14F-4D97-AF65-F5344CB8AC3E}">
        <p14:creationId xmlns:p14="http://schemas.microsoft.com/office/powerpoint/2010/main" val="1673387474"/>
      </p:ext>
    </p:extLst>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96"/>
            </a:lvl1pPr>
          </a:lstStyle>
          <a:p>
            <a:r>
              <a:rPr lang="en-US" dirty="0"/>
              <a:t>Click to edit Master title style</a:t>
            </a:r>
          </a:p>
        </p:txBody>
      </p:sp>
    </p:spTree>
    <p:extLst>
      <p:ext uri="{BB962C8B-B14F-4D97-AF65-F5344CB8AC3E}">
        <p14:creationId xmlns:p14="http://schemas.microsoft.com/office/powerpoint/2010/main" val="2984378148"/>
      </p:ext>
    </p:extLst>
  </p:cSld>
  <p:clrMapOvr>
    <a:masterClrMapping/>
  </p:clrMapOvr>
  <p:transition spd="slow">
    <p:wipe dir="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8_Section Title_Accent Color_3">
    <p:bg>
      <p:bgPr>
        <a:solidFill>
          <a:schemeClr val="accent3"/>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1571" y="3847152"/>
            <a:ext cx="11668863" cy="1772525"/>
          </a:xfrm>
          <a:noFill/>
        </p:spPr>
        <p:txBody>
          <a:bodyPr vert="horz" wrap="square" lIns="146304" tIns="91440" rIns="146304" bIns="0" rtlCol="0" anchor="b" anchorCtr="0">
            <a:noAutofit/>
          </a:bodyPr>
          <a:lstStyle>
            <a:lvl1pPr>
              <a:defRPr lang="en-US" sz="6471" spc="-99"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380156579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p:cSld name="2_Title Slide Photo_Option">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623" y="-623"/>
            <a:ext cx="12191377" cy="6858623"/>
          </a:xfrm>
          <a:prstGeom prst="rect">
            <a:avLst/>
          </a:prstGeom>
        </p:spPr>
      </p:pic>
      <p:sp>
        <p:nvSpPr>
          <p:cNvPr id="2" name="Rectangle 1"/>
          <p:cNvSpPr/>
          <p:nvPr/>
        </p:nvSpPr>
        <p:spPr bwMode="auto">
          <a:xfrm>
            <a:off x="5644611" y="2103818"/>
            <a:ext cx="6278150" cy="3491849"/>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647850" y="2103817"/>
            <a:ext cx="6274911" cy="1793104"/>
          </a:xfrm>
          <a:noFill/>
        </p:spPr>
        <p:txBody>
          <a:bodyPr lIns="146304" tIns="91440" rIns="146304" bIns="91440" anchor="t" anchorCtr="0"/>
          <a:lstStyle>
            <a:lvl1pPr>
              <a:defRPr sz="5294" spc="-98"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646231" y="3896902"/>
            <a:ext cx="6276530" cy="1698765"/>
          </a:xfrm>
        </p:spPr>
        <p:txBody>
          <a:bodyPr tIns="109728" bIns="109728">
            <a:noAutofit/>
          </a:bodyPr>
          <a:lstStyle>
            <a:lvl1pPr marL="0" indent="0">
              <a:spcBef>
                <a:spcPts val="0"/>
              </a:spcBef>
              <a:buNone/>
              <a:defRPr sz="3137">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44057" y="6043943"/>
            <a:ext cx="1653406" cy="356169"/>
          </a:xfrm>
          <a:prstGeom prst="rect">
            <a:avLst/>
          </a:prstGeom>
        </p:spPr>
      </p:pic>
      <p:pic>
        <p:nvPicPr>
          <p:cNvPr id="7" name="Picture 6"/>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623" y="-623"/>
            <a:ext cx="12191377" cy="6858623"/>
          </a:xfrm>
          <a:prstGeom prst="rect">
            <a:avLst/>
          </a:prstGeom>
        </p:spPr>
      </p:pic>
      <p:sp>
        <p:nvSpPr>
          <p:cNvPr id="10" name="Rectangle 9"/>
          <p:cNvSpPr/>
          <p:nvPr userDrawn="1"/>
        </p:nvSpPr>
        <p:spPr bwMode="auto">
          <a:xfrm>
            <a:off x="5644611" y="2103818"/>
            <a:ext cx="6278150" cy="3491849"/>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344057" y="6043943"/>
            <a:ext cx="1653406" cy="356169"/>
          </a:xfrm>
          <a:prstGeom prst="rect">
            <a:avLst/>
          </a:prstGeom>
        </p:spPr>
      </p:pic>
    </p:spTree>
    <p:extLst>
      <p:ext uri="{BB962C8B-B14F-4D97-AF65-F5344CB8AC3E}">
        <p14:creationId xmlns:p14="http://schemas.microsoft.com/office/powerpoint/2010/main" val="1038443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79922437"/>
      </p:ext>
    </p:extLst>
  </p:cSld>
  <p:clrMapOvr>
    <a:masterClrMapping/>
  </p:clrMapOvr>
  <p:transition>
    <p:fade/>
  </p:transition>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7908332"/>
      </p:ext>
    </p:extLst>
  </p:cSld>
  <p:clrMapOvr>
    <a:masterClrMapping/>
  </p:clrMapOvr>
  <p:transition>
    <p:fade/>
  </p:transition>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40" y="6170059"/>
            <a:ext cx="11623331"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invGray">
          <a:xfrm>
            <a:off x="455111" y="3083653"/>
            <a:ext cx="3214044" cy="690695"/>
          </a:xfrm>
          <a:prstGeom prst="rect">
            <a:avLst/>
          </a:prstGeom>
        </p:spPr>
      </p:pic>
      <p:sp>
        <p:nvSpPr>
          <p:cNvPr id="4" name="Text Box 3"/>
          <p:cNvSpPr txBox="1">
            <a:spLocks noChangeArrowheads="1"/>
          </p:cNvSpPr>
          <p:nvPr userDrawn="1"/>
        </p:nvSpPr>
        <p:spPr bwMode="blackWhite">
          <a:xfrm>
            <a:off x="269240" y="6170059"/>
            <a:ext cx="11623331"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2015 Microsoft Corporation. All rights reserved. </a:t>
            </a:r>
          </a:p>
        </p:txBody>
      </p:sp>
      <p:pic>
        <p:nvPicPr>
          <p:cNvPr id="5" name="Picture 4"/>
          <p:cNvPicPr>
            <a:picLocks noChangeAspect="1"/>
          </p:cNvPicPr>
          <p:nvPr userDrawn="1"/>
        </p:nvPicPr>
        <p:blipFill>
          <a:blip r:embed="rId3"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40163318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3"/>
            <a:ext cx="8964185" cy="1793104"/>
          </a:xfrm>
          <a:noFill/>
        </p:spPr>
        <p:txBody>
          <a:bodyPr lIns="146304" tIns="91440" rIns="146304" bIns="91440" anchor="b" anchorCtr="0"/>
          <a:lstStyle>
            <a:lvl1pPr>
              <a:defRPr sz="5191" spc="-96"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69303" y="2980725"/>
            <a:ext cx="8964187" cy="715931"/>
          </a:xfrm>
          <a:noFill/>
        </p:spPr>
        <p:txBody>
          <a:bodyPr lIns="164592" tIns="109728" rIns="164592" bIns="109728">
            <a:noAutofit/>
          </a:bodyPr>
          <a:lstStyle>
            <a:lvl1pPr marL="0" indent="0">
              <a:spcBef>
                <a:spcPts val="0"/>
              </a:spcBef>
              <a:buNone/>
              <a:defRPr sz="3076" spc="0" baseline="0">
                <a:gradFill>
                  <a:gsLst>
                    <a:gs pos="91000">
                      <a:schemeClr val="tx1"/>
                    </a:gs>
                    <a:gs pos="0">
                      <a:schemeClr val="tx1"/>
                    </a:gs>
                  </a:gsLst>
                  <a:lin ang="5400000" scaled="0"/>
                </a:gradFill>
                <a:latin typeface="+mj-lt"/>
              </a:defRPr>
            </a:lvl1pPr>
          </a:lstStyle>
          <a:p>
            <a:pPr lvl="0"/>
            <a:r>
              <a:rPr lang="en-US"/>
              <a:t>Date</a:t>
            </a:r>
          </a:p>
        </p:txBody>
      </p:sp>
      <p:grpSp>
        <p:nvGrpSpPr>
          <p:cNvPr id="7" name="Group 6"/>
          <p:cNvGrpSpPr>
            <a:grpSpLocks noChangeAspect="1"/>
          </p:cNvGrpSpPr>
          <p:nvPr userDrawn="1"/>
        </p:nvGrpSpPr>
        <p:grpSpPr bwMode="black">
          <a:xfrm>
            <a:off x="459103" y="470067"/>
            <a:ext cx="1419661"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896423" rtl="0" eaLnBrk="1" fontAlgn="auto" latinLnBrk="0" hangingPunct="1">
                <a:lnSpc>
                  <a:spcPct val="100000"/>
                </a:lnSpc>
                <a:spcBef>
                  <a:spcPts val="0"/>
                </a:spcBef>
                <a:spcAft>
                  <a:spcPts val="0"/>
                </a:spcAft>
                <a:buClrTx/>
                <a:buSzTx/>
                <a:buFontTx/>
                <a:buNone/>
                <a:tabLst/>
                <a:defRPr/>
              </a:pPr>
              <a:endParaRPr kumimoji="0" lang="en-US" sz="1731" b="0" i="0" u="none" strike="noStrike" kern="1200" cap="none" spc="0" normalizeH="0" baseline="0" noProof="0">
                <a:ln>
                  <a:noFill/>
                </a:ln>
                <a:solidFill>
                  <a:srgbClr val="FFFFFF"/>
                </a:solidFill>
                <a:effectLst/>
                <a:uLnTx/>
                <a:uFillTx/>
                <a:latin typeface="Segoe UI Semilight"/>
                <a:ea typeface="+mn-ea"/>
                <a:cs typeface="+mn-cs"/>
              </a:endParaRPr>
            </a:p>
          </p:txBody>
        </p:sp>
      </p:grpSp>
      <p:sp>
        <p:nvSpPr>
          <p:cNvPr id="3" name="Text Placeholder 2"/>
          <p:cNvSpPr>
            <a:spLocks noGrp="1"/>
          </p:cNvSpPr>
          <p:nvPr>
            <p:ph type="body" sz="quarter" idx="13" hasCustomPrompt="1"/>
          </p:nvPr>
        </p:nvSpPr>
        <p:spPr>
          <a:xfrm>
            <a:off x="269240" y="3696658"/>
            <a:ext cx="8964248" cy="451021"/>
          </a:xfrm>
        </p:spPr>
        <p:txBody>
          <a:bodyPr/>
          <a:lstStyle>
            <a:lvl1pPr marL="0" indent="0">
              <a:buNone/>
              <a:defRPr lang="en-US" sz="1923" kern="1200" spc="0" baseline="0" dirty="0" smtClean="0">
                <a:gradFill>
                  <a:gsLst>
                    <a:gs pos="91000">
                      <a:schemeClr val="tx1"/>
                    </a:gs>
                    <a:gs pos="0">
                      <a:schemeClr val="tx1"/>
                    </a:gs>
                  </a:gsLst>
                  <a:lin ang="5400000" scaled="0"/>
                </a:gradFill>
                <a:latin typeface="+mn-lt"/>
                <a:ea typeface="+mn-ea"/>
                <a:cs typeface="+mn-cs"/>
              </a:defRPr>
            </a:lvl1pPr>
          </a:lstStyle>
          <a:p>
            <a:r>
              <a:rPr lang="en-US"/>
              <a:t>Optional (City, State or venue)</a:t>
            </a:r>
          </a:p>
        </p:txBody>
      </p:sp>
    </p:spTree>
    <p:extLst>
      <p:ext uri="{BB962C8B-B14F-4D97-AF65-F5344CB8AC3E}">
        <p14:creationId xmlns:p14="http://schemas.microsoft.com/office/powerpoint/2010/main" val="30396602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Title full photo">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3"/>
            <a:ext cx="12190264" cy="6857996"/>
          </a:xfrm>
          <a:prstGeom prst="rect">
            <a:avLst/>
          </a:prstGeom>
        </p:spPr>
      </p:pic>
      <p:sp>
        <p:nvSpPr>
          <p:cNvPr id="2" name="Rectangle 1"/>
          <p:cNvSpPr/>
          <p:nvPr userDrawn="1"/>
        </p:nvSpPr>
        <p:spPr bwMode="auto">
          <a:xfrm>
            <a:off x="269240" y="2077800"/>
            <a:ext cx="6274973"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0" tIns="140608" rIns="175760" bIns="140608" numCol="1" spcCol="0" rtlCol="0" fromWordArt="0" anchor="t" anchorCtr="0" forceAA="0" compatLnSpc="1">
            <a:prstTxWarp prst="textNoShape">
              <a:avLst/>
            </a:prstTxWarp>
            <a:noAutofit/>
          </a:bodyPr>
          <a:lstStyle/>
          <a:p>
            <a:pPr marL="0" marR="0" lvl="0" indent="0" algn="ctr" defTabSz="896163"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 name="Title 1"/>
          <p:cNvSpPr>
            <a:spLocks noGrp="1"/>
          </p:cNvSpPr>
          <p:nvPr>
            <p:ph type="title" hasCustomPrompt="1"/>
          </p:nvPr>
        </p:nvSpPr>
        <p:spPr bwMode="auto">
          <a:xfrm>
            <a:off x="269239" y="2108566"/>
            <a:ext cx="6276531" cy="875413"/>
          </a:xfrm>
          <a:noFill/>
        </p:spPr>
        <p:txBody>
          <a:bodyPr lIns="146304" tIns="91440" rIns="146304" bIns="91440" anchor="t" anchorCtr="0"/>
          <a:lstStyle>
            <a:lvl1pPr>
              <a:defRPr sz="5191" spc="-96" baseline="0">
                <a:gradFill>
                  <a:gsLst>
                    <a:gs pos="8718">
                      <a:srgbClr val="353535"/>
                    </a:gs>
                    <a:gs pos="34000">
                      <a:srgbClr val="353535"/>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9239" y="3874399"/>
            <a:ext cx="4482124" cy="1677044"/>
          </a:xfrm>
        </p:spPr>
        <p:txBody>
          <a:bodyPr lIns="164592" tIns="109728" rIns="164592" bIns="109728">
            <a:noAutofit/>
          </a:bodyPr>
          <a:lstStyle>
            <a:lvl1pPr marL="0" indent="0">
              <a:spcBef>
                <a:spcPts val="0"/>
              </a:spcBef>
              <a:buNone/>
              <a:defRPr sz="3076" baseline="0">
                <a:gradFill>
                  <a:gsLst>
                    <a:gs pos="8718">
                      <a:srgbClr val="353535"/>
                    </a:gs>
                    <a:gs pos="34000">
                      <a:srgbClr val="353535"/>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438218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1"/>
          </a:xfrm>
          <a:noFill/>
        </p:spPr>
        <p:txBody>
          <a:bodyPr lIns="146304" tIns="91440" rIns="146304" bIns="91440" anchor="t" anchorCtr="0"/>
          <a:lstStyle>
            <a:lvl1pPr>
              <a:defRPr sz="5191" spc="-96"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4" y="3878575"/>
            <a:ext cx="7171337" cy="1792327"/>
          </a:xfrm>
          <a:noFill/>
        </p:spPr>
        <p:txBody>
          <a:bodyPr lIns="164592" tIns="109728" rIns="164592" bIns="109728">
            <a:noAutofit/>
          </a:bodyPr>
          <a:lstStyle>
            <a:lvl1pPr marL="0" indent="0">
              <a:spcBef>
                <a:spcPts val="0"/>
              </a:spcBef>
              <a:buNone/>
              <a:defRPr sz="3076"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3" y="470067"/>
            <a:ext cx="1419661"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896423" rtl="0" eaLnBrk="1" fontAlgn="auto" latinLnBrk="0" hangingPunct="1">
                <a:lnSpc>
                  <a:spcPct val="100000"/>
                </a:lnSpc>
                <a:spcBef>
                  <a:spcPts val="0"/>
                </a:spcBef>
                <a:spcAft>
                  <a:spcPts val="0"/>
                </a:spcAft>
                <a:buClrTx/>
                <a:buSzTx/>
                <a:buFontTx/>
                <a:buNone/>
                <a:tabLst/>
                <a:defRPr/>
              </a:pPr>
              <a:endParaRPr kumimoji="0" lang="en-US" sz="1731" b="0" i="0" u="none" strike="noStrike" kern="1200" cap="none" spc="0" normalizeH="0" baseline="0" noProof="0">
                <a:ln>
                  <a:noFill/>
                </a:ln>
                <a:solidFill>
                  <a:srgbClr val="FFFFFF"/>
                </a:solidFill>
                <a:effectLst/>
                <a:uLnTx/>
                <a:uFillTx/>
                <a:latin typeface="Segoe UI Semilight"/>
                <a:ea typeface="+mn-ea"/>
                <a:cs typeface="+mn-cs"/>
              </a:endParaRPr>
            </a:p>
          </p:txBody>
        </p:sp>
      </p:grpSp>
    </p:spTree>
    <p:extLst>
      <p:ext uri="{BB962C8B-B14F-4D97-AF65-F5344CB8AC3E}">
        <p14:creationId xmlns:p14="http://schemas.microsoft.com/office/powerpoint/2010/main" val="3436739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7"/>
            <a:ext cx="4840695" cy="1799463"/>
          </a:xfrm>
          <a:noFill/>
        </p:spPr>
        <p:txBody>
          <a:bodyPr lIns="146304" tIns="91440" rIns="146304" bIns="91440" anchor="t" anchorCtr="0"/>
          <a:lstStyle>
            <a:lvl1pPr>
              <a:defRPr sz="4613" spc="-96"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77278"/>
            <a:ext cx="4840695" cy="717249"/>
          </a:xfrm>
        </p:spPr>
        <p:txBody>
          <a:bodyPr lIns="164592" tIns="109728" rIns="164592" bIns="109728">
            <a:noAutofit/>
          </a:bodyPr>
          <a:lstStyle>
            <a:lvl1pPr marL="0" indent="0">
              <a:spcBef>
                <a:spcPts val="0"/>
              </a:spcBef>
              <a:buNone/>
              <a:defRPr lang="en-US" sz="3076" kern="1200" spc="0" baseline="0" dirty="0">
                <a:gradFill>
                  <a:gsLst>
                    <a:gs pos="91000">
                      <a:schemeClr val="tx1"/>
                    </a:gs>
                    <a:gs pos="0">
                      <a:schemeClr val="tx1"/>
                    </a:gs>
                  </a:gsLst>
                  <a:lin ang="5400000" scaled="0"/>
                </a:gradFill>
                <a:latin typeface="+mj-lt"/>
                <a:ea typeface="+mn-ea"/>
                <a:cs typeface="+mn-cs"/>
              </a:defRPr>
            </a:lvl1pPr>
          </a:lstStyle>
          <a:p>
            <a:pPr marL="0" marR="0" lvl="0" indent="0" algn="l" defTabSz="896423"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grpSp>
        <p:nvGrpSpPr>
          <p:cNvPr id="7" name="Group 6"/>
          <p:cNvGrpSpPr>
            <a:grpSpLocks noChangeAspect="1"/>
          </p:cNvGrpSpPr>
          <p:nvPr userDrawn="1"/>
        </p:nvGrpSpPr>
        <p:grpSpPr bwMode="black">
          <a:xfrm>
            <a:off x="459103" y="470067"/>
            <a:ext cx="1419661" cy="304828"/>
            <a:chOff x="457200" y="1643393"/>
            <a:chExt cx="4492753" cy="964540"/>
          </a:xfrm>
        </p:grpSpPr>
        <p:pic>
          <p:nvPicPr>
            <p:cNvPr id="10" name="Picture 9"/>
            <p:cNvPicPr>
              <a:picLocks noChangeAspect="1"/>
            </p:cNvPicPr>
            <p:nvPr/>
          </p:nvPicPr>
          <p:blipFill>
            <a:blip r:embed="rId2"/>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896423" rtl="0" eaLnBrk="1" fontAlgn="auto" latinLnBrk="0" hangingPunct="1">
                <a:lnSpc>
                  <a:spcPct val="100000"/>
                </a:lnSpc>
                <a:spcBef>
                  <a:spcPts val="0"/>
                </a:spcBef>
                <a:spcAft>
                  <a:spcPts val="0"/>
                </a:spcAft>
                <a:buClrTx/>
                <a:buSzTx/>
                <a:buFontTx/>
                <a:buNone/>
                <a:tabLst/>
                <a:defRPr/>
              </a:pPr>
              <a:endParaRPr kumimoji="0" lang="en-US" sz="1731" b="0" i="0" u="none" strike="noStrike" kern="1200" cap="none" spc="0" normalizeH="0" baseline="0" noProof="0">
                <a:ln>
                  <a:noFill/>
                </a:ln>
                <a:solidFill>
                  <a:srgbClr val="FFFFFF"/>
                </a:solidFill>
                <a:effectLst/>
                <a:uLnTx/>
                <a:uFillTx/>
                <a:latin typeface="Segoe UI Semilight"/>
                <a:ea typeface="+mn-ea"/>
                <a:cs typeface="+mn-cs"/>
              </a:endParaRPr>
            </a:p>
          </p:txBody>
        </p:sp>
      </p:grpSp>
      <p:pic>
        <p:nvPicPr>
          <p:cNvPr id="12" name="Picture 11"/>
          <p:cNvPicPr>
            <a:picLocks noChangeAspect="1"/>
          </p:cNvPicPr>
          <p:nvPr userDrawn="1"/>
        </p:nvPicPr>
        <p:blipFill rotWithShape="1">
          <a:blip r:embed="rId3"/>
          <a:srcRect l="36724" r="7032"/>
          <a:stretch/>
        </p:blipFill>
        <p:spPr>
          <a:xfrm>
            <a:off x="5334352" y="1668"/>
            <a:ext cx="6856633" cy="6855235"/>
          </a:xfrm>
          <a:prstGeom prst="rect">
            <a:avLst/>
          </a:prstGeom>
        </p:spPr>
      </p:pic>
    </p:spTree>
    <p:extLst>
      <p:ext uri="{BB962C8B-B14F-4D97-AF65-F5344CB8AC3E}">
        <p14:creationId xmlns:p14="http://schemas.microsoft.com/office/powerpoint/2010/main" val="9737421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96">
          <p15:clr>
            <a:srgbClr val="FBAE40"/>
          </p15:clr>
        </p15:guide>
      </p15:sldGuideLst>
    </p:ext>
  </p:extLst>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3"/>
            <a:ext cx="12190264" cy="6857996"/>
          </a:xfrm>
          <a:prstGeom prst="rect">
            <a:avLst/>
          </a:prstGeom>
        </p:spPr>
      </p:pic>
      <p:sp>
        <p:nvSpPr>
          <p:cNvPr id="2" name="Rectangle 1"/>
          <p:cNvSpPr/>
          <p:nvPr userDrawn="1"/>
        </p:nvSpPr>
        <p:spPr bwMode="auto">
          <a:xfrm>
            <a:off x="269239" y="2077802"/>
            <a:ext cx="5378549" cy="3592580"/>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0" tIns="140608" rIns="175760" bIns="140608" numCol="1" spcCol="0" rtlCol="0" fromWordArt="0" anchor="t" anchorCtr="0" forceAA="0" compatLnSpc="1">
            <a:prstTxWarp prst="textNoShape">
              <a:avLst/>
            </a:prstTxWarp>
            <a:noAutofit/>
          </a:bodyPr>
          <a:lstStyle/>
          <a:p>
            <a:pPr marL="0" marR="0" lvl="0" indent="0" algn="ctr" defTabSz="896163"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 name="Title 1"/>
          <p:cNvSpPr>
            <a:spLocks noGrp="1"/>
          </p:cNvSpPr>
          <p:nvPr>
            <p:ph type="title" hasCustomPrompt="1"/>
          </p:nvPr>
        </p:nvSpPr>
        <p:spPr bwMode="auto">
          <a:xfrm>
            <a:off x="269302" y="2077815"/>
            <a:ext cx="5378487" cy="1793104"/>
          </a:xfrm>
          <a:noFill/>
        </p:spPr>
        <p:txBody>
          <a:bodyPr lIns="146304" tIns="91440" rIns="146304" bIns="91440" anchor="t" anchorCtr="0"/>
          <a:lstStyle>
            <a:lvl1pPr>
              <a:defRPr sz="4613" spc="-96"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4" y="3877276"/>
            <a:ext cx="5380105" cy="1793104"/>
          </a:xfrm>
        </p:spPr>
        <p:txBody>
          <a:bodyPr lIns="164592" tIns="109728" rIns="164592" bIns="109728">
            <a:noAutofit/>
          </a:bodyPr>
          <a:lstStyle>
            <a:lvl1pPr marL="0" indent="0">
              <a:spcBef>
                <a:spcPts val="0"/>
              </a:spcBef>
              <a:buNone/>
              <a:defRPr sz="3076">
                <a:gradFill>
                  <a:gsLst>
                    <a:gs pos="57576">
                      <a:srgbClr val="FFFFFF"/>
                    </a:gs>
                    <a:gs pos="35000">
                      <a:srgbClr val="FFFFFF"/>
                    </a:gs>
                  </a:gsLst>
                  <a:lin ang="5400000" scaled="0"/>
                </a:gradFill>
              </a:defRPr>
            </a:lvl1pPr>
          </a:lstStyle>
          <a:p>
            <a:pPr lvl="0"/>
            <a:r>
              <a:rPr lang="en-US"/>
              <a:t>Speaker name</a:t>
            </a:r>
          </a:p>
        </p:txBody>
      </p:sp>
      <p:grpSp>
        <p:nvGrpSpPr>
          <p:cNvPr id="8" name="Group 7"/>
          <p:cNvGrpSpPr>
            <a:grpSpLocks noChangeAspect="1"/>
          </p:cNvGrpSpPr>
          <p:nvPr userDrawn="1"/>
        </p:nvGrpSpPr>
        <p:grpSpPr bwMode="black">
          <a:xfrm>
            <a:off x="459103" y="470067"/>
            <a:ext cx="1419661" cy="304828"/>
            <a:chOff x="457200" y="1643393"/>
            <a:chExt cx="4492753" cy="964540"/>
          </a:xfrm>
        </p:grpSpPr>
        <p:pic>
          <p:nvPicPr>
            <p:cNvPr id="10" name="Picture 9"/>
            <p:cNvPicPr>
              <a:picLocks noChangeAspect="1"/>
            </p:cNvPicPr>
            <p:nvPr/>
          </p:nvPicPr>
          <p:blipFill>
            <a:blip r:embed="rId3"/>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pPr marL="0" marR="0" lvl="0" indent="0" algn="l" defTabSz="896423" rtl="0" eaLnBrk="1" fontAlgn="auto" latinLnBrk="0" hangingPunct="1">
                <a:lnSpc>
                  <a:spcPct val="100000"/>
                </a:lnSpc>
                <a:spcBef>
                  <a:spcPts val="0"/>
                </a:spcBef>
                <a:spcAft>
                  <a:spcPts val="0"/>
                </a:spcAft>
                <a:buClrTx/>
                <a:buSzTx/>
                <a:buFontTx/>
                <a:buNone/>
                <a:tabLst/>
                <a:defRPr/>
              </a:pPr>
              <a:endParaRPr kumimoji="0" lang="en-US" sz="1731" b="0" i="0" u="none" strike="noStrike" kern="1200" cap="none" spc="0" normalizeH="0" baseline="0" noProof="0">
                <a:ln>
                  <a:noFill/>
                </a:ln>
                <a:solidFill>
                  <a:srgbClr val="353535"/>
                </a:solidFill>
                <a:effectLst/>
                <a:uLnTx/>
                <a:uFillTx/>
                <a:latin typeface="Segoe UI Semilight"/>
                <a:ea typeface="+mn-ea"/>
                <a:cs typeface="+mn-cs"/>
              </a:endParaRPr>
            </a:p>
          </p:txBody>
        </p:sp>
      </p:grpSp>
    </p:spTree>
    <p:extLst>
      <p:ext uri="{BB962C8B-B14F-4D97-AF65-F5344CB8AC3E}">
        <p14:creationId xmlns:p14="http://schemas.microsoft.com/office/powerpoint/2010/main" val="2786932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2015509"/>
          </a:xfrm>
        </p:spPr>
        <p:txBody>
          <a:bodyPr/>
          <a:lstStyle>
            <a:lvl1pPr marL="0" indent="0">
              <a:buNone/>
              <a:defRPr>
                <a:gradFill>
                  <a:gsLst>
                    <a:gs pos="1250">
                      <a:schemeClr val="tx1"/>
                    </a:gs>
                    <a:gs pos="99000">
                      <a:schemeClr val="tx1"/>
                    </a:gs>
                  </a:gsLst>
                  <a:lin ang="5400000" scaled="0"/>
                </a:gradFill>
              </a:defRPr>
            </a:lvl1pPr>
            <a:lvl2pPr marL="0" indent="0">
              <a:buFontTx/>
              <a:buNone/>
              <a:defRPr sz="1923"/>
            </a:lvl2pPr>
            <a:lvl3pPr marL="219700" indent="0">
              <a:buNone/>
              <a:defRPr/>
            </a:lvl3pPr>
            <a:lvl4pPr marL="439397" indent="0">
              <a:buNone/>
              <a:defRPr/>
            </a:lvl4pPr>
            <a:lvl5pPr marL="65909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142874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9_Title_and_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F3F3F"/>
                </a:solidFill>
              </a:defRPr>
            </a:lvl1pPr>
          </a:lstStyle>
          <a:p>
            <a:r>
              <a:rPr lang="en-US"/>
              <a:t>Click to edit Master title style</a:t>
            </a:r>
          </a:p>
        </p:txBody>
      </p:sp>
      <p:sp>
        <p:nvSpPr>
          <p:cNvPr id="6" name="Text Placeholder 5"/>
          <p:cNvSpPr>
            <a:spLocks noGrp="1"/>
          </p:cNvSpPr>
          <p:nvPr>
            <p:ph type="body" sz="quarter" idx="10"/>
          </p:nvPr>
        </p:nvSpPr>
        <p:spPr>
          <a:xfrm>
            <a:off x="269241" y="1189179"/>
            <a:ext cx="11653523" cy="2050989"/>
          </a:xfrm>
        </p:spPr>
        <p:txBody>
          <a:bodyPr lIns="182880"/>
          <a:lstStyle>
            <a:lvl1pPr marL="0" indent="0">
              <a:buNone/>
              <a:defRPr sz="3921">
                <a:gradFill>
                  <a:gsLst>
                    <a:gs pos="1250">
                      <a:schemeClr val="tx2"/>
                    </a:gs>
                    <a:gs pos="99000">
                      <a:schemeClr val="tx2"/>
                    </a:gs>
                  </a:gsLst>
                  <a:lin ang="5400000" scaled="0"/>
                </a:gradFill>
                <a:latin typeface="Segoe UI Light" panose="020B0502040204020203" pitchFamily="34" charset="0"/>
                <a:cs typeface="Segoe UI Light" panose="020B0502040204020203" pitchFamily="34" charset="0"/>
              </a:defRPr>
            </a:lvl1pPr>
            <a:lvl2pPr marL="0" indent="0">
              <a:buFontTx/>
              <a:buNone/>
              <a:defRPr sz="1961"/>
            </a:lvl2pPr>
            <a:lvl3pPr marL="224092" indent="0">
              <a:buNone/>
              <a:defRPr/>
            </a:lvl3pPr>
            <a:lvl4pPr marL="448182" indent="0">
              <a:buNone/>
              <a:defRPr/>
            </a:lvl4pPr>
            <a:lvl5pPr marL="672274"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36703150"/>
      </p:ext>
    </p:extLst>
  </p:cSld>
  <p:clrMapOvr>
    <a:masterClrMapping/>
  </p:clrMapOvr>
  <p:transition>
    <p:fade/>
  </p:transition>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8"/>
            <a:ext cx="11653523" cy="2080485"/>
          </a:xfrm>
        </p:spPr>
        <p:txBody>
          <a:bodyPr>
            <a:spAutoFit/>
          </a:bodyPr>
          <a:lstStyle>
            <a:lvl1pPr>
              <a:defRPr sz="3844"/>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68053866"/>
      </p:ext>
    </p:extLst>
  </p:cSld>
  <p:clrMapOvr>
    <a:masterClrMapping/>
  </p:clrMapOvr>
  <p:transition>
    <p:fade/>
  </p:transition>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1909156"/>
          </a:xfrm>
        </p:spPr>
        <p:txBody>
          <a:bodyPr wrap="square">
            <a:spAutoFit/>
          </a:bodyPr>
          <a:lstStyle>
            <a:lvl1pPr marL="0" indent="0">
              <a:spcBef>
                <a:spcPts val="1176"/>
              </a:spcBef>
              <a:buClr>
                <a:schemeClr val="tx1"/>
              </a:buClr>
              <a:buFont typeface="Wingdings" pitchFamily="2" charset="2"/>
              <a:buNone/>
              <a:defRPr sz="3076"/>
            </a:lvl1pPr>
            <a:lvl2pPr marL="0" indent="0">
              <a:buNone/>
              <a:defRPr sz="1923"/>
            </a:lvl2pPr>
            <a:lvl3pPr marL="222750" indent="0">
              <a:buNone/>
              <a:tabLst/>
              <a:defRPr sz="1923"/>
            </a:lvl3pPr>
            <a:lvl4pPr marL="442449" indent="0">
              <a:buNone/>
              <a:defRPr/>
            </a:lvl4pPr>
            <a:lvl5pPr marL="659097"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5" y="1189177"/>
            <a:ext cx="5378548" cy="1909156"/>
          </a:xfrm>
        </p:spPr>
        <p:txBody>
          <a:bodyPr wrap="square">
            <a:spAutoFit/>
          </a:bodyPr>
          <a:lstStyle>
            <a:lvl1pPr marL="0" indent="0">
              <a:spcBef>
                <a:spcPts val="1176"/>
              </a:spcBef>
              <a:buClr>
                <a:schemeClr val="tx1"/>
              </a:buClr>
              <a:buFont typeface="Wingdings" pitchFamily="2" charset="2"/>
              <a:buNone/>
              <a:defRPr sz="3076"/>
            </a:lvl1pPr>
            <a:lvl2pPr marL="0" indent="0">
              <a:buNone/>
              <a:defRPr sz="1923"/>
            </a:lvl2pPr>
            <a:lvl3pPr marL="222750" indent="0">
              <a:buNone/>
              <a:tabLst/>
              <a:defRPr sz="1923"/>
            </a:lvl3pPr>
            <a:lvl4pPr marL="442449" indent="0">
              <a:buNone/>
              <a:defRPr/>
            </a:lvl4pPr>
            <a:lvl5pPr marL="659097"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9181450"/>
      </p:ext>
    </p:extLst>
  </p:cSld>
  <p:clrMapOvr>
    <a:masterClrMapping/>
  </p:clrMapOvr>
  <p:transition>
    <p:fade/>
  </p:transition>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1974131"/>
          </a:xfrm>
        </p:spPr>
        <p:txBody>
          <a:bodyPr wrap="square">
            <a:spAutoFit/>
          </a:bodyPr>
          <a:lstStyle>
            <a:lvl1pPr marL="276149" indent="-276149">
              <a:spcBef>
                <a:spcPts val="1176"/>
              </a:spcBef>
              <a:buClr>
                <a:schemeClr val="tx1"/>
              </a:buClr>
              <a:buFont typeface="Arial" pitchFamily="34" charset="0"/>
              <a:buChar char="•"/>
              <a:defRPr sz="3076"/>
            </a:lvl1pPr>
            <a:lvl2pPr marL="510483" indent="-224114">
              <a:defRPr sz="2307"/>
            </a:lvl2pPr>
            <a:lvl3pPr marL="672345" indent="-161861">
              <a:tabLst/>
              <a:defRPr sz="1923"/>
            </a:lvl3pPr>
            <a:lvl4pPr marL="846655" indent="-174312">
              <a:defRPr/>
            </a:lvl4pPr>
            <a:lvl5pPr marL="1008516" indent="-16186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5" y="1189177"/>
            <a:ext cx="5378548" cy="1974131"/>
          </a:xfrm>
        </p:spPr>
        <p:txBody>
          <a:bodyPr wrap="square">
            <a:spAutoFit/>
          </a:bodyPr>
          <a:lstStyle>
            <a:lvl1pPr marL="276149" indent="-276149">
              <a:spcBef>
                <a:spcPts val="1176"/>
              </a:spcBef>
              <a:buClr>
                <a:schemeClr val="tx1"/>
              </a:buClr>
              <a:buFont typeface="Arial" pitchFamily="34" charset="0"/>
              <a:buChar char="•"/>
              <a:defRPr sz="3076"/>
            </a:lvl1pPr>
            <a:lvl2pPr marL="510483" indent="-224114">
              <a:defRPr sz="2307"/>
            </a:lvl2pPr>
            <a:lvl3pPr marL="672345" indent="-161861">
              <a:tabLst/>
              <a:defRPr sz="1923"/>
            </a:lvl3pPr>
            <a:lvl4pPr marL="846655" indent="-174312">
              <a:defRPr/>
            </a:lvl4pPr>
            <a:lvl5pPr marL="1008516" indent="-16186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5388590"/>
      </p:ext>
    </p:extLst>
  </p:cSld>
  <p:clrMapOvr>
    <a:masterClrMapping/>
  </p:clrMapOvr>
  <p:transition>
    <p:fade/>
  </p:transition>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2024916"/>
      </p:ext>
    </p:extLst>
  </p:cSld>
  <p:clrMapOvr>
    <a:masterClrMapping/>
  </p:clrMapOvr>
  <p:transition>
    <p:fade/>
  </p:transition>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7"/>
            <a:ext cx="9859116" cy="1143070"/>
          </a:xfrm>
          <a:noFill/>
        </p:spPr>
        <p:txBody>
          <a:bodyPr tIns="91440" bIns="91440" anchor="t" anchorCtr="0">
            <a:spAutoFit/>
          </a:bodyPr>
          <a:lstStyle>
            <a:lvl1pPr>
              <a:defRPr sz="6920" spc="-96"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2" y="3877277"/>
            <a:ext cx="9860673" cy="721480"/>
          </a:xfrm>
          <a:noFill/>
        </p:spPr>
        <p:txBody>
          <a:bodyPr lIns="182880" tIns="146304" rIns="182880" bIns="146304">
            <a:spAutoFit/>
          </a:bodyPr>
          <a:lstStyle>
            <a:lvl1pPr marL="0" indent="0">
              <a:spcBef>
                <a:spcPts val="0"/>
              </a:spcBef>
              <a:buNone/>
              <a:defRPr sz="3076"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8488473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87"/>
            <a:ext cx="9859116" cy="1143070"/>
          </a:xfrm>
          <a:noFill/>
        </p:spPr>
        <p:txBody>
          <a:bodyPr tIns="91440" bIns="91440" anchor="t" anchorCtr="0">
            <a:spAutoFit/>
          </a:bodyPr>
          <a:lstStyle>
            <a:lvl1pPr>
              <a:defRPr lang="en-US" sz="6920" b="0" kern="1200" cap="none" spc="-96"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11427974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2"/>
            <a:ext cx="11653523" cy="1143070"/>
          </a:xfrm>
          <a:noFill/>
        </p:spPr>
        <p:txBody>
          <a:bodyPr tIns="91440" bIns="91440" anchor="t" anchorCtr="0">
            <a:spAutoFit/>
          </a:bodyPr>
          <a:lstStyle>
            <a:lvl1pPr>
              <a:defRPr sz="6920" spc="-96"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30477841"/>
      </p:ext>
    </p:extLst>
  </p:cSld>
  <p:clrMapOvr>
    <a:masterClrMapping/>
  </p:clrMapOvr>
  <p:transition>
    <p:fade/>
  </p:transition>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2"/>
            <a:ext cx="11653523" cy="1143070"/>
          </a:xfrm>
          <a:noFill/>
        </p:spPr>
        <p:txBody>
          <a:bodyPr tIns="91440" bIns="91440" anchor="t" anchorCtr="0">
            <a:spAutoFit/>
          </a:bodyPr>
          <a:lstStyle>
            <a:lvl1pPr>
              <a:defRPr sz="6920" spc="-96"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564887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3017220"/>
            <a:ext cx="5378548" cy="823559"/>
          </a:xfrm>
        </p:spPr>
        <p:txBody>
          <a:bodyPr anchor="ctr">
            <a:spAutoFit/>
          </a:bodyPr>
          <a:lstStyle>
            <a:lvl1pPr>
              <a:defRPr sz="4613"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7" y="1"/>
            <a:ext cx="6094444" cy="6856100"/>
          </a:xfrm>
          <a:blipFill>
            <a:blip r:embed="rId2"/>
            <a:stretch>
              <a:fillRect/>
            </a:stretch>
          </a:blipFill>
        </p:spPr>
        <p:txBody>
          <a:bodyPr tIns="548640" anchor="ctr" anchorCtr="0">
            <a:noAutofit/>
          </a:bodyPr>
          <a:lstStyle>
            <a:lvl1pPr marL="0" indent="0" algn="ctr">
              <a:buNone/>
              <a:defRPr sz="1537"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946166775"/>
      </p:ext>
    </p:extLst>
  </p:cSld>
  <p:clrMapOvr>
    <a:masterClrMapping/>
  </p:clrMapOvr>
  <p:transition>
    <p:fade/>
  </p:transition>
  <p:extLst mod="1">
    <p:ext uri="{DCECCB84-F9BA-43D5-87BE-67443E8EF086}">
      <p15:sldGuideLst xmlns:p15="http://schemas.microsoft.com/office/powerpoint/2012/main">
        <p15:guide id="1" pos="3996">
          <p15:clr>
            <a:srgbClr val="FBAE40"/>
          </p15:clr>
        </p15:guide>
      </p15:sldGuideLst>
    </p:ext>
  </p:extLst>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697775"/>
            <a:ext cx="4795873" cy="1462452"/>
          </a:xfrm>
        </p:spPr>
        <p:txBody>
          <a:bodyPr wrap="square" anchor="ctr">
            <a:spAutoFit/>
          </a:bodyPr>
          <a:lstStyle>
            <a:lvl1pPr>
              <a:defRPr sz="4613"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2" y="1"/>
            <a:ext cx="6857649" cy="6856100"/>
          </a:xfrm>
          <a:prstGeom prst="rect">
            <a:avLst/>
          </a:prstGeom>
          <a:blipFill>
            <a:blip r:embed="rId2"/>
            <a:stretch>
              <a:fillRect/>
            </a:stretch>
          </a:blipFill>
        </p:spPr>
        <p:txBody>
          <a:bodyPr tIns="548640" anchor="ctr" anchorCtr="0">
            <a:noAutofit/>
          </a:bodyPr>
          <a:lstStyle>
            <a:lvl1pPr marL="0" indent="0" algn="ctr">
              <a:buNone/>
              <a:defRPr sz="1537"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89117861"/>
      </p:ext>
    </p:extLst>
  </p:cSld>
  <p:clrMapOvr>
    <a:masterClrMapping/>
  </p:clrMapOvr>
  <p:transition>
    <p:fade/>
  </p:transition>
  <p:extLst mod="1">
    <p:ext uri="{DCECCB84-F9BA-43D5-87BE-67443E8EF086}">
      <p15:sldGuideLst xmlns:p15="http://schemas.microsoft.com/office/powerpoint/2012/main">
        <p15:guide id="1" pos="349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Title_and_Text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F3F3F"/>
                </a:solidFill>
              </a:defRPr>
            </a:lvl1pPr>
          </a:lstStyle>
          <a:p>
            <a:r>
              <a:rPr lang="en-US"/>
              <a:t>Click to edit Master title style</a:t>
            </a:r>
          </a:p>
        </p:txBody>
      </p:sp>
      <p:sp>
        <p:nvSpPr>
          <p:cNvPr id="6" name="Text Placeholder 5"/>
          <p:cNvSpPr>
            <a:spLocks noGrp="1"/>
          </p:cNvSpPr>
          <p:nvPr>
            <p:ph type="body" sz="quarter" idx="10"/>
          </p:nvPr>
        </p:nvSpPr>
        <p:spPr>
          <a:xfrm>
            <a:off x="269241" y="1189177"/>
            <a:ext cx="11653523" cy="1988942"/>
          </a:xfrm>
        </p:spPr>
        <p:txBody>
          <a:bodyPr lIns="182880"/>
          <a:lstStyle>
            <a:lvl1pPr marL="0" indent="0">
              <a:buNone/>
              <a:defRPr lang="en-US" sz="3921" kern="1200" spc="0" baseline="0" dirty="0" smtClean="0">
                <a:gradFill>
                  <a:gsLst>
                    <a:gs pos="1250">
                      <a:schemeClr val="tx2"/>
                    </a:gs>
                    <a:gs pos="99000">
                      <a:schemeClr val="tx2"/>
                    </a:gs>
                  </a:gsLst>
                  <a:lin ang="5400000" scaled="0"/>
                </a:gradFill>
                <a:latin typeface="Segoe UI Light" panose="020B0502040204020203" pitchFamily="34" charset="0"/>
                <a:ea typeface="+mn-ea"/>
                <a:cs typeface="Segoe UI Light" panose="020B0502040204020203" pitchFamily="34" charset="0"/>
              </a:defRPr>
            </a:lvl1pPr>
            <a:lvl2pPr marL="0" indent="0">
              <a:buFontTx/>
              <a:buNone/>
              <a:defRPr sz="1961"/>
            </a:lvl2pPr>
            <a:lvl3pPr marL="224092" indent="0">
              <a:buNone/>
              <a:defRPr/>
            </a:lvl3pPr>
            <a:lvl4pPr marL="448182" indent="0">
              <a:buNone/>
              <a:defRPr/>
            </a:lvl4pPr>
            <a:lvl5pPr marL="672274" indent="0">
              <a:buNone/>
              <a:defRPr/>
            </a:lvl5pPr>
          </a:lstStyle>
          <a:p>
            <a:pPr marL="0" marR="0" lvl="0" indent="0" algn="l" defTabSz="914344"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14344"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44"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44"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44"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573456886"/>
      </p:ext>
    </p:extLst>
  </p:cSld>
  <p:clrMapOvr>
    <a:masterClrMapping/>
  </p:clrMapOvr>
  <p:transition>
    <p:fade/>
  </p:transition>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1381347"/>
      </p:ext>
    </p:extLst>
  </p:cSld>
  <p:clrMapOvr>
    <a:masterClrMapping/>
  </p:clrMapOvr>
  <p:transition>
    <p:fade/>
  </p:transition>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94244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3" tIns="44823" rIns="44823" bIns="44823" numCol="1" spcCol="0" rtlCol="0" fromWordArt="0" anchor="ctr" anchorCtr="0" forceAA="0" compatLnSpc="1">
            <a:prstTxWarp prst="textNoShape">
              <a:avLst/>
            </a:prstTxWarp>
            <a:noAutofit/>
          </a:bodyPr>
          <a:lstStyle/>
          <a:p>
            <a:pPr marL="0" marR="0" lvl="0" indent="0" algn="ctr" defTabSz="896163" rtl="0" eaLnBrk="1" fontAlgn="base" latinLnBrk="0" hangingPunct="1">
              <a:lnSpc>
                <a:spcPct val="100000"/>
              </a:lnSpc>
              <a:spcBef>
                <a:spcPct val="0"/>
              </a:spcBef>
              <a:spcAft>
                <a:spcPct val="0"/>
              </a:spcAft>
              <a:buClrTx/>
              <a:buSzTx/>
              <a:buFontTx/>
              <a:buNone/>
              <a:tabLst/>
              <a:defRPr/>
            </a:pPr>
            <a:endParaRPr kumimoji="0" lang="en-US" sz="1731"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 name="Text Placeholder 4"/>
          <p:cNvSpPr>
            <a:spLocks noGrp="1"/>
          </p:cNvSpPr>
          <p:nvPr>
            <p:ph type="body" sz="quarter" idx="10"/>
          </p:nvPr>
        </p:nvSpPr>
        <p:spPr>
          <a:xfrm>
            <a:off x="269241" y="1197323"/>
            <a:ext cx="11653521" cy="1987468"/>
          </a:xfrm>
        </p:spPr>
        <p:txBody>
          <a:bodyPr/>
          <a:lstStyle>
            <a:lvl1pPr marL="0" indent="0">
              <a:buNone/>
              <a:defRPr sz="3172">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306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6184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8284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1007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5252261"/>
      </p:ext>
    </p:extLst>
  </p:cSld>
  <p:clrMapOvr>
    <a:masterClrMapping/>
  </p:clrMapOvr>
  <p:transition>
    <p:fade/>
  </p:transition>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1" y="6099191"/>
            <a:ext cx="4482124" cy="458379"/>
          </a:xfrm>
          <a:prstGeom prst="rect">
            <a:avLst/>
          </a:prstGeom>
          <a:noFill/>
          <a:ln w="12700">
            <a:noFill/>
            <a:miter lim="800000"/>
            <a:headEnd type="none" w="sm" len="sm"/>
            <a:tailEnd type="none" w="sm" len="sm"/>
          </a:ln>
          <a:effectLst/>
        </p:spPr>
        <p:txBody>
          <a:bodyPr vert="horz" wrap="square" lIns="175760" tIns="175760" rIns="175760" bIns="175760" numCol="1" anchor="t" anchorCtr="0" compatLnSpc="1">
            <a:prstTxWarp prst="textNoShape">
              <a:avLst/>
            </a:prstTxWarp>
            <a:spAutoFit/>
          </a:bodyPr>
          <a:lstStyle/>
          <a:p>
            <a:pPr marL="0" marR="0" lvl="0" indent="0" algn="l" defTabSz="895988" rtl="0" eaLnBrk="0" fontAlgn="auto" latinLnBrk="0" hangingPunct="0">
              <a:lnSpc>
                <a:spcPct val="100000"/>
              </a:lnSpc>
              <a:spcBef>
                <a:spcPts val="0"/>
              </a:spcBef>
              <a:spcAft>
                <a:spcPts val="0"/>
              </a:spcAft>
              <a:buClrTx/>
              <a:buSzTx/>
              <a:buFontTx/>
              <a:buNone/>
              <a:tabLst/>
              <a:defRPr/>
            </a:pPr>
            <a:r>
              <a:rPr kumimoji="0" lang="en-US" sz="672"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 Copyright Microsoft Corporation. All rights reserved. </a:t>
            </a:r>
          </a:p>
        </p:txBody>
      </p:sp>
      <p:grpSp>
        <p:nvGrpSpPr>
          <p:cNvPr id="5" name="Group 4"/>
          <p:cNvGrpSpPr>
            <a:grpSpLocks noChangeAspect="1"/>
          </p:cNvGrpSpPr>
          <p:nvPr userDrawn="1"/>
        </p:nvGrpSpPr>
        <p:grpSpPr bwMode="black">
          <a:xfrm>
            <a:off x="459103" y="470067"/>
            <a:ext cx="1419661"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896423" rtl="0" eaLnBrk="1" fontAlgn="auto" latinLnBrk="0" hangingPunct="1">
                <a:lnSpc>
                  <a:spcPct val="100000"/>
                </a:lnSpc>
                <a:spcBef>
                  <a:spcPts val="0"/>
                </a:spcBef>
                <a:spcAft>
                  <a:spcPts val="0"/>
                </a:spcAft>
                <a:buClrTx/>
                <a:buSzTx/>
                <a:buFontTx/>
                <a:buNone/>
                <a:tabLst/>
                <a:defRPr/>
              </a:pPr>
              <a:endParaRPr kumimoji="0" lang="en-US" sz="1731" b="0" i="0" u="none" strike="noStrike" kern="1200" cap="none" spc="0" normalizeH="0" baseline="0" noProof="0">
                <a:ln>
                  <a:noFill/>
                </a:ln>
                <a:solidFill>
                  <a:srgbClr val="FFFFFF"/>
                </a:solidFill>
                <a:effectLst/>
                <a:uLnTx/>
                <a:uFillTx/>
                <a:latin typeface="Segoe UI Semilight"/>
                <a:ea typeface="+mn-ea"/>
                <a:cs typeface="+mn-cs"/>
              </a:endParaRPr>
            </a:p>
          </p:txBody>
        </p:sp>
      </p:grpSp>
    </p:spTree>
    <p:extLst>
      <p:ext uri="{BB962C8B-B14F-4D97-AF65-F5344CB8AC3E}">
        <p14:creationId xmlns:p14="http://schemas.microsoft.com/office/powerpoint/2010/main" val="14742543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79201" indent="-279201">
              <a:buClr>
                <a:schemeClr val="tx1"/>
              </a:buClr>
              <a:buSzPct val="90000"/>
              <a:buFont typeface="Arial" pitchFamily="34" charset="0"/>
              <a:buChar char="•"/>
              <a:defRPr sz="346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49246" indent="-270048">
              <a:buClr>
                <a:schemeClr val="tx1"/>
              </a:buClr>
              <a:buSzPct val="90000"/>
              <a:buFont typeface="Arial" pitchFamily="34" charset="0"/>
              <a:buChar char="•"/>
              <a:defRPr sz="307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28447" indent="-279201">
              <a:buClr>
                <a:schemeClr val="tx1"/>
              </a:buClr>
              <a:buSzPct val="90000"/>
              <a:buFont typeface="Arial" pitchFamily="34" charset="0"/>
              <a:buChar char="•"/>
              <a:defRPr sz="269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48147" indent="-219700">
              <a:buClr>
                <a:schemeClr val="tx1"/>
              </a:buClr>
              <a:buSzPct val="90000"/>
              <a:buFont typeface="Arial" pitchFamily="34" charset="0"/>
              <a:buChar char="•"/>
              <a:defRPr sz="2307">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67846" indent="-219700">
              <a:buClr>
                <a:schemeClr val="tx1"/>
              </a:buClr>
              <a:buSzPct val="90000"/>
              <a:buFont typeface="Arial" pitchFamily="34" charset="0"/>
              <a:buChar char="•"/>
              <a:defRPr sz="1923">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556" spc="-49"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9295162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3" y="1189176"/>
            <a:ext cx="11653523" cy="2210435"/>
          </a:xfrm>
        </p:spPr>
        <p:txBody>
          <a:bodyPr>
            <a:spAutoFit/>
          </a:bodyPr>
          <a:lstStyle>
            <a:lvl1pPr>
              <a:buClr>
                <a:schemeClr val="tx2"/>
              </a:buClr>
              <a:defRPr>
                <a:gradFill>
                  <a:gsLst>
                    <a:gs pos="13869">
                      <a:schemeClr val="tx2"/>
                    </a:gs>
                    <a:gs pos="42000">
                      <a:schemeClr val="tx2"/>
                    </a:gs>
                  </a:gsLst>
                  <a:lin ang="5400000" scaled="0"/>
                </a:gradFill>
              </a:defRPr>
            </a:lvl1pPr>
            <a:lvl3pPr>
              <a:defRPr sz="2307"/>
            </a:lvl3pPr>
            <a:lvl4pPr>
              <a:defRPr sz="1923"/>
            </a:lvl4pPr>
            <a:lvl5pPr>
              <a:defRPr sz="192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62819737"/>
      </p:ext>
    </p:extLst>
  </p:cSld>
  <p:clrMapOvr>
    <a:masterClrMapping/>
  </p:clrMapOvr>
  <p:transition>
    <p:fade/>
  </p:transition>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79"/>
            <a:ext cx="11653523" cy="2015509"/>
          </a:xfrm>
        </p:spPr>
        <p:txBody>
          <a:bodyPr/>
          <a:lstStyle>
            <a:lvl1pPr marL="0" indent="0">
              <a:buNone/>
              <a:defRPr>
                <a:gradFill>
                  <a:gsLst>
                    <a:gs pos="1250">
                      <a:schemeClr val="tx2"/>
                    </a:gs>
                    <a:gs pos="99000">
                      <a:schemeClr val="tx2"/>
                    </a:gs>
                  </a:gsLst>
                  <a:lin ang="5400000" scaled="0"/>
                </a:gradFill>
              </a:defRPr>
            </a:lvl1pPr>
            <a:lvl2pPr marL="0" indent="0">
              <a:buFontTx/>
              <a:buNone/>
              <a:defRPr sz="1923"/>
            </a:lvl2pPr>
            <a:lvl3pPr marL="219657" indent="0">
              <a:buNone/>
              <a:defRPr/>
            </a:lvl3pPr>
            <a:lvl4pPr marL="439313" indent="0">
              <a:buNone/>
              <a:defRPr/>
            </a:lvl4pPr>
            <a:lvl5pPr marL="65897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6176884"/>
      </p:ext>
    </p:extLst>
  </p:cSld>
  <p:clrMapOvr>
    <a:masterClrMapping/>
  </p:clrMapOvr>
  <p:transition>
    <p:fade/>
  </p:transition>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80"/>
            <a:ext cx="11653523" cy="2027137"/>
          </a:xfrm>
        </p:spPr>
        <p:txBody>
          <a:bodyPr>
            <a:spAutoFit/>
          </a:bodyPr>
          <a:lstStyle>
            <a:lvl1pPr>
              <a:defRPr sz="3459">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93805415"/>
      </p:ext>
    </p:extLst>
  </p:cSld>
  <p:clrMapOvr>
    <a:masterClrMapping/>
  </p:clrMapOvr>
  <p:transition>
    <p:fade/>
  </p:transition>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FEECE89-C049-244D-A046-FBC63F193AC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13" y="0"/>
            <a:ext cx="12189427" cy="6441499"/>
          </a:xfrm>
          <a:prstGeom prst="rect">
            <a:avLst/>
          </a:prstGeom>
        </p:spPr>
      </p:pic>
      <p:sp>
        <p:nvSpPr>
          <p:cNvPr id="10" name="Title 1">
            <a:extLst>
              <a:ext uri="{FF2B5EF4-FFF2-40B4-BE49-F238E27FC236}">
                <a16:creationId xmlns:a16="http://schemas.microsoft.com/office/drawing/2014/main" id="{C709CABC-4663-A040-9AEA-EBD74040EB8C}"/>
              </a:ext>
            </a:extLst>
          </p:cNvPr>
          <p:cNvSpPr>
            <a:spLocks noGrp="1"/>
          </p:cNvSpPr>
          <p:nvPr>
            <p:ph type="ctrTitle"/>
          </p:nvPr>
        </p:nvSpPr>
        <p:spPr>
          <a:xfrm>
            <a:off x="437150" y="4560928"/>
            <a:ext cx="8191036" cy="935267"/>
          </a:xfrm>
          <a:prstGeom prst="rect">
            <a:avLst/>
          </a:prstGeom>
        </p:spPr>
        <p:txBody>
          <a:bodyPr anchor="b" anchorCtr="0">
            <a:noAutofit/>
          </a:bodyPr>
          <a:lstStyle>
            <a:lvl1pPr algn="l">
              <a:defRPr sz="3733">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14" name="Subtitle 2">
            <a:extLst>
              <a:ext uri="{FF2B5EF4-FFF2-40B4-BE49-F238E27FC236}">
                <a16:creationId xmlns:a16="http://schemas.microsoft.com/office/drawing/2014/main" id="{8526BA26-AB87-0146-AA15-93002C241FB1}"/>
              </a:ext>
            </a:extLst>
          </p:cNvPr>
          <p:cNvSpPr>
            <a:spLocks noGrp="1"/>
          </p:cNvSpPr>
          <p:nvPr>
            <p:ph type="subTitle" idx="1"/>
          </p:nvPr>
        </p:nvSpPr>
        <p:spPr>
          <a:xfrm>
            <a:off x="434223" y="5500765"/>
            <a:ext cx="8191036" cy="715496"/>
          </a:xfrm>
          <a:prstGeom prst="rect">
            <a:avLst/>
          </a:prstGeom>
        </p:spPr>
        <p:txBody>
          <a:bodyPr>
            <a:normAutofit/>
          </a:bodyPr>
          <a:lstStyle>
            <a:lvl1pPr marL="0" indent="0" algn="l">
              <a:buNone/>
              <a:defRPr sz="2133" b="0">
                <a:solidFill>
                  <a:srgbClr val="FFFFFF"/>
                </a:solidFill>
                <a:latin typeface="Verdana"/>
                <a:cs typeface="Verdana"/>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Click to edit Master subtitle style</a:t>
            </a:r>
          </a:p>
        </p:txBody>
      </p:sp>
      <p:sp>
        <p:nvSpPr>
          <p:cNvPr id="15" name="Rectangle 14">
            <a:extLst>
              <a:ext uri="{FF2B5EF4-FFF2-40B4-BE49-F238E27FC236}">
                <a16:creationId xmlns:a16="http://schemas.microsoft.com/office/drawing/2014/main" id="{67A1C377-FD44-8245-8B83-09037BDE8719}"/>
              </a:ext>
            </a:extLst>
          </p:cNvPr>
          <p:cNvSpPr/>
          <p:nvPr userDrawn="1"/>
        </p:nvSpPr>
        <p:spPr>
          <a:xfrm>
            <a:off x="0" y="6294967"/>
            <a:ext cx="12192000" cy="570711"/>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6" name="TextBox 15">
            <a:extLst>
              <a:ext uri="{FF2B5EF4-FFF2-40B4-BE49-F238E27FC236}">
                <a16:creationId xmlns:a16="http://schemas.microsoft.com/office/drawing/2014/main" id="{B1176E1F-E3BC-B644-88D4-4F48AFFD9424}"/>
              </a:ext>
            </a:extLst>
          </p:cNvPr>
          <p:cNvSpPr txBox="1"/>
          <p:nvPr userDrawn="1"/>
        </p:nvSpPr>
        <p:spPr>
          <a:xfrm>
            <a:off x="465485" y="6377298"/>
            <a:ext cx="6420324" cy="338554"/>
          </a:xfrm>
          <a:prstGeom prst="rect">
            <a:avLst/>
          </a:prstGeom>
          <a:noFill/>
        </p:spPr>
        <p:txBody>
          <a:bodyPr wrap="square" rtlCol="0">
            <a:spAutoFit/>
          </a:bodyPr>
          <a:lstStyle/>
          <a:p>
            <a:pPr algn="l"/>
            <a:r>
              <a:rPr lang="en-US" sz="1600" dirty="0">
                <a:solidFill>
                  <a:schemeClr val="bg1"/>
                </a:solidFill>
                <a:latin typeface="Verdana"/>
                <a:cs typeface="Verdana"/>
              </a:rPr>
              <a:t>Insight </a:t>
            </a:r>
            <a:r>
              <a:rPr lang="en-US" sz="1600" baseline="0" dirty="0">
                <a:solidFill>
                  <a:schemeClr val="bg1"/>
                </a:solidFill>
                <a:latin typeface="Verdana"/>
                <a:cs typeface="Verdana"/>
              </a:rPr>
              <a:t>Presentation</a:t>
            </a:r>
            <a:endParaRPr lang="en-US" sz="1600" dirty="0">
              <a:solidFill>
                <a:schemeClr val="bg1"/>
              </a:solidFill>
              <a:latin typeface="Verdana"/>
              <a:cs typeface="Verdana"/>
            </a:endParaRPr>
          </a:p>
        </p:txBody>
      </p:sp>
      <p:pic>
        <p:nvPicPr>
          <p:cNvPr id="17" name="Picture 16">
            <a:extLst>
              <a:ext uri="{FF2B5EF4-FFF2-40B4-BE49-F238E27FC236}">
                <a16:creationId xmlns:a16="http://schemas.microsoft.com/office/drawing/2014/main" id="{64BF5757-B239-AA44-8693-43207D39CC9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5250" y="-21965"/>
            <a:ext cx="3621073" cy="1123781"/>
          </a:xfrm>
          <a:prstGeom prst="rect">
            <a:avLst/>
          </a:prstGeom>
        </p:spPr>
      </p:pic>
    </p:spTree>
    <p:extLst>
      <p:ext uri="{BB962C8B-B14F-4D97-AF65-F5344CB8AC3E}">
        <p14:creationId xmlns:p14="http://schemas.microsoft.com/office/powerpoint/2010/main" val="123196617"/>
      </p:ext>
    </p:extLst>
  </p:cSld>
  <p:clrMapOvr>
    <a:masterClrMapping/>
  </p:clrMapOvr>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4D592F0-E595-9D46-AD10-9A2AC85F6F9B}"/>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21966"/>
            <a:ext cx="12192000" cy="6441499"/>
          </a:xfrm>
          <a:prstGeom prst="rect">
            <a:avLst/>
          </a:prstGeom>
        </p:spPr>
      </p:pic>
      <p:sp>
        <p:nvSpPr>
          <p:cNvPr id="7" name="Title 1">
            <a:extLst>
              <a:ext uri="{FF2B5EF4-FFF2-40B4-BE49-F238E27FC236}">
                <a16:creationId xmlns:a16="http://schemas.microsoft.com/office/drawing/2014/main" id="{C709CABC-4663-A040-9AEA-EBD74040EB8C}"/>
              </a:ext>
            </a:extLst>
          </p:cNvPr>
          <p:cNvSpPr>
            <a:spLocks noGrp="1"/>
          </p:cNvSpPr>
          <p:nvPr>
            <p:ph type="ctrTitle"/>
          </p:nvPr>
        </p:nvSpPr>
        <p:spPr>
          <a:xfrm>
            <a:off x="437150" y="4402432"/>
            <a:ext cx="8191036" cy="935267"/>
          </a:xfrm>
          <a:prstGeom prst="rect">
            <a:avLst/>
          </a:prstGeom>
        </p:spPr>
        <p:txBody>
          <a:bodyPr anchor="b" anchorCtr="0">
            <a:noAutofit/>
          </a:bodyPr>
          <a:lstStyle>
            <a:lvl1pPr algn="l">
              <a:defRPr sz="3733">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8" name="Subtitle 2">
            <a:extLst>
              <a:ext uri="{FF2B5EF4-FFF2-40B4-BE49-F238E27FC236}">
                <a16:creationId xmlns:a16="http://schemas.microsoft.com/office/drawing/2014/main" id="{8526BA26-AB87-0146-AA15-93002C241FB1}"/>
              </a:ext>
            </a:extLst>
          </p:cNvPr>
          <p:cNvSpPr>
            <a:spLocks noGrp="1"/>
          </p:cNvSpPr>
          <p:nvPr>
            <p:ph type="subTitle" idx="1"/>
          </p:nvPr>
        </p:nvSpPr>
        <p:spPr>
          <a:xfrm>
            <a:off x="434223" y="5342269"/>
            <a:ext cx="8191036" cy="715496"/>
          </a:xfrm>
          <a:prstGeom prst="rect">
            <a:avLst/>
          </a:prstGeom>
        </p:spPr>
        <p:txBody>
          <a:bodyPr>
            <a:normAutofit/>
          </a:bodyPr>
          <a:lstStyle>
            <a:lvl1pPr marL="0" indent="0" algn="l">
              <a:buNone/>
              <a:defRPr sz="2133" b="0">
                <a:solidFill>
                  <a:srgbClr val="FFFFFF"/>
                </a:solidFill>
                <a:latin typeface="Verdana"/>
                <a:cs typeface="Verdana"/>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Click to edit Master subtitle style</a:t>
            </a:r>
          </a:p>
        </p:txBody>
      </p:sp>
      <p:sp>
        <p:nvSpPr>
          <p:cNvPr id="11" name="Rectangle 10">
            <a:extLst>
              <a:ext uri="{FF2B5EF4-FFF2-40B4-BE49-F238E27FC236}">
                <a16:creationId xmlns:a16="http://schemas.microsoft.com/office/drawing/2014/main" id="{67A1C377-FD44-8245-8B83-09037BDE8719}"/>
              </a:ext>
            </a:extLst>
          </p:cNvPr>
          <p:cNvSpPr/>
          <p:nvPr userDrawn="1"/>
        </p:nvSpPr>
        <p:spPr>
          <a:xfrm>
            <a:off x="0" y="6294967"/>
            <a:ext cx="12192000" cy="570711"/>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2" name="TextBox 11">
            <a:extLst>
              <a:ext uri="{FF2B5EF4-FFF2-40B4-BE49-F238E27FC236}">
                <a16:creationId xmlns:a16="http://schemas.microsoft.com/office/drawing/2014/main" id="{B1176E1F-E3BC-B644-88D4-4F48AFFD9424}"/>
              </a:ext>
            </a:extLst>
          </p:cNvPr>
          <p:cNvSpPr txBox="1"/>
          <p:nvPr userDrawn="1"/>
        </p:nvSpPr>
        <p:spPr>
          <a:xfrm>
            <a:off x="465485" y="6377298"/>
            <a:ext cx="6420324" cy="338554"/>
          </a:xfrm>
          <a:prstGeom prst="rect">
            <a:avLst/>
          </a:prstGeom>
          <a:noFill/>
        </p:spPr>
        <p:txBody>
          <a:bodyPr wrap="square" rtlCol="0">
            <a:spAutoFit/>
          </a:bodyPr>
          <a:lstStyle/>
          <a:p>
            <a:pPr algn="l"/>
            <a:r>
              <a:rPr lang="en-US" sz="1600" dirty="0">
                <a:solidFill>
                  <a:schemeClr val="bg1"/>
                </a:solidFill>
                <a:latin typeface="Verdana"/>
                <a:cs typeface="Verdana"/>
              </a:rPr>
              <a:t>Insight </a:t>
            </a:r>
            <a:r>
              <a:rPr lang="en-US" sz="1600" baseline="0" dirty="0">
                <a:solidFill>
                  <a:schemeClr val="bg1"/>
                </a:solidFill>
                <a:latin typeface="Verdana"/>
                <a:cs typeface="Verdana"/>
              </a:rPr>
              <a:t>Presentation</a:t>
            </a:r>
            <a:endParaRPr lang="en-US" sz="1600" dirty="0">
              <a:solidFill>
                <a:schemeClr val="bg1"/>
              </a:solidFill>
              <a:latin typeface="Verdana"/>
              <a:cs typeface="Verdana"/>
            </a:endParaRPr>
          </a:p>
        </p:txBody>
      </p:sp>
      <p:pic>
        <p:nvPicPr>
          <p:cNvPr id="13" name="Picture 12">
            <a:extLst>
              <a:ext uri="{FF2B5EF4-FFF2-40B4-BE49-F238E27FC236}">
                <a16:creationId xmlns:a16="http://schemas.microsoft.com/office/drawing/2014/main" id="{64BF5757-B239-AA44-8693-43207D39CC9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5250" y="-21965"/>
            <a:ext cx="3621073" cy="1123781"/>
          </a:xfrm>
          <a:prstGeom prst="rect">
            <a:avLst/>
          </a:prstGeom>
        </p:spPr>
      </p:pic>
    </p:spTree>
    <p:extLst>
      <p:ext uri="{BB962C8B-B14F-4D97-AF65-F5344CB8AC3E}">
        <p14:creationId xmlns:p14="http://schemas.microsoft.com/office/powerpoint/2010/main" val="3307158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F3F3F"/>
                </a:solidFill>
              </a:defRPr>
            </a:lvl1pPr>
          </a:lstStyle>
          <a:p>
            <a:r>
              <a:rPr lang="en-US"/>
              <a:t>Click to edit Master title style</a:t>
            </a:r>
          </a:p>
        </p:txBody>
      </p:sp>
    </p:spTree>
    <p:extLst>
      <p:ext uri="{BB962C8B-B14F-4D97-AF65-F5344CB8AC3E}">
        <p14:creationId xmlns:p14="http://schemas.microsoft.com/office/powerpoint/2010/main" val="3835324022"/>
      </p:ext>
    </p:extLst>
  </p:cSld>
  <p:clrMapOvr>
    <a:masterClrMapping/>
  </p:clrMapOvr>
  <p:transition>
    <p:fade/>
  </p:transition>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31CD189-933A-8847-8D05-5D0DA196B66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Title 1">
            <a:extLst>
              <a:ext uri="{FF2B5EF4-FFF2-40B4-BE49-F238E27FC236}">
                <a16:creationId xmlns:a16="http://schemas.microsoft.com/office/drawing/2014/main" id="{ACD5DFDA-4BA2-5249-BA5F-29DE047647D0}"/>
              </a:ext>
            </a:extLst>
          </p:cNvPr>
          <p:cNvSpPr>
            <a:spLocks noGrp="1"/>
          </p:cNvSpPr>
          <p:nvPr>
            <p:ph type="ctrTitle"/>
          </p:nvPr>
        </p:nvSpPr>
        <p:spPr>
          <a:xfrm>
            <a:off x="617670" y="4527039"/>
            <a:ext cx="10344529" cy="935267"/>
          </a:xfrm>
          <a:prstGeom prst="rect">
            <a:avLst/>
          </a:prstGeom>
        </p:spPr>
        <p:txBody>
          <a:bodyPr anchor="b" anchorCtr="0">
            <a:noAutofit/>
          </a:bodyPr>
          <a:lstStyle>
            <a:lvl1pPr algn="l">
              <a:defRPr sz="3733">
                <a:solidFill>
                  <a:srgbClr val="C0167A"/>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12" name="Subtitle 2">
            <a:extLst>
              <a:ext uri="{FF2B5EF4-FFF2-40B4-BE49-F238E27FC236}">
                <a16:creationId xmlns:a16="http://schemas.microsoft.com/office/drawing/2014/main" id="{B162A3A5-8533-8945-9FD6-543C97298BC5}"/>
              </a:ext>
            </a:extLst>
          </p:cNvPr>
          <p:cNvSpPr>
            <a:spLocks noGrp="1"/>
          </p:cNvSpPr>
          <p:nvPr>
            <p:ph type="subTitle" idx="1"/>
          </p:nvPr>
        </p:nvSpPr>
        <p:spPr>
          <a:xfrm>
            <a:off x="614743" y="5466876"/>
            <a:ext cx="8191036" cy="715496"/>
          </a:xfrm>
          <a:prstGeom prst="rect">
            <a:avLst/>
          </a:prstGeom>
        </p:spPr>
        <p:txBody>
          <a:bodyPr>
            <a:normAutofit/>
          </a:bodyPr>
          <a:lstStyle>
            <a:lvl1pPr marL="0" indent="0" algn="l">
              <a:buNone/>
              <a:defRPr sz="2400" b="0">
                <a:solidFill>
                  <a:srgbClr val="C0167A"/>
                </a:solidFill>
                <a:latin typeface="Verdana" panose="020B0604030504040204" pitchFamily="34" charset="0"/>
                <a:ea typeface="Verdana" panose="020B0604030504040204" pitchFamily="34" charset="0"/>
                <a:cs typeface="Verdana" panose="020B0604030504040204" pitchFamily="34" charset="0"/>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Click to edit Master subtitle style</a:t>
            </a:r>
          </a:p>
        </p:txBody>
      </p:sp>
      <p:pic>
        <p:nvPicPr>
          <p:cNvPr id="13" name="Picture 12">
            <a:extLst>
              <a:ext uri="{FF2B5EF4-FFF2-40B4-BE49-F238E27FC236}">
                <a16:creationId xmlns:a16="http://schemas.microsoft.com/office/drawing/2014/main" id="{73D45509-1222-C843-B1EE-BF31E3F1DA9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17670" y="358019"/>
            <a:ext cx="3136293" cy="730479"/>
          </a:xfrm>
          <a:prstGeom prst="rect">
            <a:avLst/>
          </a:prstGeom>
        </p:spPr>
      </p:pic>
      <p:sp>
        <p:nvSpPr>
          <p:cNvPr id="15" name="TextBox 14">
            <a:extLst>
              <a:ext uri="{FF2B5EF4-FFF2-40B4-BE49-F238E27FC236}">
                <a16:creationId xmlns:a16="http://schemas.microsoft.com/office/drawing/2014/main" id="{23A9D05D-7C9A-AD46-804F-775CCDCD22BC}"/>
              </a:ext>
            </a:extLst>
          </p:cNvPr>
          <p:cNvSpPr txBox="1"/>
          <p:nvPr userDrawn="1"/>
        </p:nvSpPr>
        <p:spPr>
          <a:xfrm>
            <a:off x="463881" y="6371978"/>
            <a:ext cx="6420324" cy="338554"/>
          </a:xfrm>
          <a:prstGeom prst="rect">
            <a:avLst/>
          </a:prstGeom>
          <a:noFill/>
        </p:spPr>
        <p:txBody>
          <a:bodyPr wrap="square" rtlCol="0">
            <a:spAutoFit/>
          </a:bodyPr>
          <a:lstStyle/>
          <a:p>
            <a:pPr algn="l"/>
            <a:r>
              <a:rPr lang="en-US" sz="1600" dirty="0">
                <a:solidFill>
                  <a:srgbClr val="706259"/>
                </a:solidFill>
                <a:latin typeface="Verdana"/>
                <a:cs typeface="Verdana"/>
              </a:rPr>
              <a:t>Insight </a:t>
            </a:r>
            <a:r>
              <a:rPr lang="en-US" sz="1600" baseline="0" dirty="0">
                <a:solidFill>
                  <a:srgbClr val="706259"/>
                </a:solidFill>
                <a:latin typeface="Verdana"/>
                <a:cs typeface="Verdana"/>
              </a:rPr>
              <a:t>Presentation</a:t>
            </a:r>
            <a:endParaRPr lang="en-US" sz="1600" dirty="0">
              <a:solidFill>
                <a:srgbClr val="706259"/>
              </a:solidFill>
              <a:latin typeface="Verdana"/>
              <a:cs typeface="Verdana"/>
            </a:endParaRPr>
          </a:p>
        </p:txBody>
      </p:sp>
    </p:spTree>
    <p:extLst>
      <p:ext uri="{BB962C8B-B14F-4D97-AF65-F5344CB8AC3E}">
        <p14:creationId xmlns:p14="http://schemas.microsoft.com/office/powerpoint/2010/main" val="2531917791"/>
      </p:ext>
    </p:extLst>
  </p:cSld>
  <p:clrMapOvr>
    <a:masterClrMapping/>
  </p:clrMapOvr>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40BFC65-DC03-7D46-AE26-4FF415B34B50}"/>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14" name="Picture 13">
            <a:extLst>
              <a:ext uri="{FF2B5EF4-FFF2-40B4-BE49-F238E27FC236}">
                <a16:creationId xmlns:a16="http://schemas.microsoft.com/office/drawing/2014/main" id="{0CD2DA2D-1204-474E-92B3-159847244D3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17670" y="358019"/>
            <a:ext cx="3136293" cy="730479"/>
          </a:xfrm>
          <a:prstGeom prst="rect">
            <a:avLst/>
          </a:prstGeom>
        </p:spPr>
      </p:pic>
      <p:sp>
        <p:nvSpPr>
          <p:cNvPr id="16" name="Title 1">
            <a:extLst>
              <a:ext uri="{FF2B5EF4-FFF2-40B4-BE49-F238E27FC236}">
                <a16:creationId xmlns:a16="http://schemas.microsoft.com/office/drawing/2014/main" id="{E627165D-581A-4744-95C6-2EE2E28C6F60}"/>
              </a:ext>
            </a:extLst>
          </p:cNvPr>
          <p:cNvSpPr>
            <a:spLocks noGrp="1"/>
          </p:cNvSpPr>
          <p:nvPr>
            <p:ph type="ctrTitle"/>
          </p:nvPr>
        </p:nvSpPr>
        <p:spPr>
          <a:xfrm>
            <a:off x="617670" y="4527039"/>
            <a:ext cx="10344529" cy="935267"/>
          </a:xfrm>
          <a:prstGeom prst="rect">
            <a:avLst/>
          </a:prstGeom>
        </p:spPr>
        <p:txBody>
          <a:bodyPr anchor="b" anchorCtr="0">
            <a:noAutofit/>
          </a:bodyPr>
          <a:lstStyle>
            <a:lvl1pPr algn="l">
              <a:defRPr sz="3733">
                <a:solidFill>
                  <a:srgbClr val="C0167A"/>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17" name="Subtitle 2">
            <a:extLst>
              <a:ext uri="{FF2B5EF4-FFF2-40B4-BE49-F238E27FC236}">
                <a16:creationId xmlns:a16="http://schemas.microsoft.com/office/drawing/2014/main" id="{790AB829-1444-6749-87F7-2D45499B06B0}"/>
              </a:ext>
            </a:extLst>
          </p:cNvPr>
          <p:cNvSpPr>
            <a:spLocks noGrp="1"/>
          </p:cNvSpPr>
          <p:nvPr>
            <p:ph type="subTitle" idx="1"/>
          </p:nvPr>
        </p:nvSpPr>
        <p:spPr>
          <a:xfrm>
            <a:off x="614743" y="5466876"/>
            <a:ext cx="8191036" cy="715496"/>
          </a:xfrm>
          <a:prstGeom prst="rect">
            <a:avLst/>
          </a:prstGeom>
        </p:spPr>
        <p:txBody>
          <a:bodyPr>
            <a:normAutofit/>
          </a:bodyPr>
          <a:lstStyle>
            <a:lvl1pPr marL="0" indent="0" algn="l">
              <a:buNone/>
              <a:defRPr sz="2400" b="0">
                <a:solidFill>
                  <a:srgbClr val="C0167A"/>
                </a:solidFill>
                <a:latin typeface="Verdana" panose="020B0604030504040204" pitchFamily="34" charset="0"/>
                <a:ea typeface="Verdana" panose="020B0604030504040204" pitchFamily="34" charset="0"/>
                <a:cs typeface="Verdana" panose="020B0604030504040204" pitchFamily="34" charset="0"/>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Click to edit Master subtitle style</a:t>
            </a:r>
          </a:p>
        </p:txBody>
      </p:sp>
      <p:sp>
        <p:nvSpPr>
          <p:cNvPr id="18" name="TextBox 17">
            <a:extLst>
              <a:ext uri="{FF2B5EF4-FFF2-40B4-BE49-F238E27FC236}">
                <a16:creationId xmlns:a16="http://schemas.microsoft.com/office/drawing/2014/main" id="{AC8B7C7C-70DC-3F40-BB18-EAC2B120DE4C}"/>
              </a:ext>
            </a:extLst>
          </p:cNvPr>
          <p:cNvSpPr txBox="1"/>
          <p:nvPr userDrawn="1"/>
        </p:nvSpPr>
        <p:spPr>
          <a:xfrm>
            <a:off x="463881" y="6371978"/>
            <a:ext cx="6420324" cy="338554"/>
          </a:xfrm>
          <a:prstGeom prst="rect">
            <a:avLst/>
          </a:prstGeom>
          <a:noFill/>
        </p:spPr>
        <p:txBody>
          <a:bodyPr wrap="square" rtlCol="0">
            <a:spAutoFit/>
          </a:bodyPr>
          <a:lstStyle/>
          <a:p>
            <a:pPr algn="l"/>
            <a:r>
              <a:rPr lang="en-US" sz="1600" dirty="0">
                <a:solidFill>
                  <a:srgbClr val="706259"/>
                </a:solidFill>
                <a:latin typeface="Verdana"/>
                <a:cs typeface="Verdana"/>
              </a:rPr>
              <a:t>Insight </a:t>
            </a:r>
            <a:r>
              <a:rPr lang="en-US" sz="1600" baseline="0" dirty="0">
                <a:solidFill>
                  <a:srgbClr val="706259"/>
                </a:solidFill>
                <a:latin typeface="Verdana"/>
                <a:cs typeface="Verdana"/>
              </a:rPr>
              <a:t>Presentation</a:t>
            </a:r>
            <a:endParaRPr lang="en-US" sz="1600" dirty="0">
              <a:solidFill>
                <a:srgbClr val="706259"/>
              </a:solidFill>
              <a:latin typeface="Verdana"/>
              <a:cs typeface="Verdana"/>
            </a:endParaRPr>
          </a:p>
        </p:txBody>
      </p:sp>
    </p:spTree>
    <p:extLst>
      <p:ext uri="{BB962C8B-B14F-4D97-AF65-F5344CB8AC3E}">
        <p14:creationId xmlns:p14="http://schemas.microsoft.com/office/powerpoint/2010/main" val="2878392070"/>
      </p:ext>
    </p:extLst>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0823691"/>
      </p:ext>
    </p:extLst>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069521-5C1A-9449-A4B2-B54C1676D5DA}"/>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10" name="Title 1">
            <a:extLst>
              <a:ext uri="{FF2B5EF4-FFF2-40B4-BE49-F238E27FC236}">
                <a16:creationId xmlns:a16="http://schemas.microsoft.com/office/drawing/2014/main" id="{B630235D-75EC-2B48-AD54-1C7E0E9C2B9C}"/>
              </a:ext>
            </a:extLst>
          </p:cNvPr>
          <p:cNvSpPr>
            <a:spLocks noGrp="1"/>
          </p:cNvSpPr>
          <p:nvPr>
            <p:ph type="ctrTitle"/>
          </p:nvPr>
        </p:nvSpPr>
        <p:spPr>
          <a:xfrm>
            <a:off x="437150" y="4560928"/>
            <a:ext cx="8191036" cy="935267"/>
          </a:xfrm>
          <a:prstGeom prst="rect">
            <a:avLst/>
          </a:prstGeom>
        </p:spPr>
        <p:txBody>
          <a:bodyPr anchor="b" anchorCtr="0">
            <a:noAutofit/>
          </a:bodyPr>
          <a:lstStyle>
            <a:lvl1pPr algn="l">
              <a:defRPr sz="3733">
                <a:solidFill>
                  <a:srgbClr val="C0167A"/>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14" name="Subtitle 2">
            <a:extLst>
              <a:ext uri="{FF2B5EF4-FFF2-40B4-BE49-F238E27FC236}">
                <a16:creationId xmlns:a16="http://schemas.microsoft.com/office/drawing/2014/main" id="{12F0CB52-4535-8B4B-A39E-8981289669DF}"/>
              </a:ext>
            </a:extLst>
          </p:cNvPr>
          <p:cNvSpPr>
            <a:spLocks noGrp="1"/>
          </p:cNvSpPr>
          <p:nvPr>
            <p:ph type="subTitle" idx="1"/>
          </p:nvPr>
        </p:nvSpPr>
        <p:spPr>
          <a:xfrm>
            <a:off x="434223" y="5500765"/>
            <a:ext cx="8191036" cy="715496"/>
          </a:xfrm>
          <a:prstGeom prst="rect">
            <a:avLst/>
          </a:prstGeom>
        </p:spPr>
        <p:txBody>
          <a:bodyPr>
            <a:normAutofit/>
          </a:bodyPr>
          <a:lstStyle>
            <a:lvl1pPr marL="0" indent="0" algn="l">
              <a:buNone/>
              <a:defRPr sz="2133" b="0">
                <a:solidFill>
                  <a:srgbClr val="C0167A"/>
                </a:solidFill>
                <a:latin typeface="Verdana"/>
                <a:cs typeface="Verdana"/>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Click to edit Master subtitle style</a:t>
            </a:r>
          </a:p>
        </p:txBody>
      </p:sp>
      <p:sp>
        <p:nvSpPr>
          <p:cNvPr id="16" name="TextBox 15">
            <a:extLst>
              <a:ext uri="{FF2B5EF4-FFF2-40B4-BE49-F238E27FC236}">
                <a16:creationId xmlns:a16="http://schemas.microsoft.com/office/drawing/2014/main" id="{BBD1800A-446E-3140-9DA1-A923B584042D}"/>
              </a:ext>
            </a:extLst>
          </p:cNvPr>
          <p:cNvSpPr txBox="1"/>
          <p:nvPr userDrawn="1"/>
        </p:nvSpPr>
        <p:spPr>
          <a:xfrm>
            <a:off x="463881" y="6371978"/>
            <a:ext cx="6420324" cy="338554"/>
          </a:xfrm>
          <a:prstGeom prst="rect">
            <a:avLst/>
          </a:prstGeom>
          <a:noFill/>
        </p:spPr>
        <p:txBody>
          <a:bodyPr wrap="square" rtlCol="0">
            <a:spAutoFit/>
          </a:bodyPr>
          <a:lstStyle/>
          <a:p>
            <a:pPr algn="l"/>
            <a:r>
              <a:rPr lang="en-US" sz="1600" dirty="0">
                <a:solidFill>
                  <a:srgbClr val="706259"/>
                </a:solidFill>
                <a:latin typeface="Verdana"/>
                <a:cs typeface="Verdana"/>
              </a:rPr>
              <a:t>Insight </a:t>
            </a:r>
            <a:r>
              <a:rPr lang="en-US" sz="1600" baseline="0" dirty="0">
                <a:solidFill>
                  <a:srgbClr val="706259"/>
                </a:solidFill>
                <a:latin typeface="Verdana"/>
                <a:cs typeface="Verdana"/>
              </a:rPr>
              <a:t>Presentation</a:t>
            </a:r>
            <a:endParaRPr lang="en-US" sz="1600" dirty="0">
              <a:solidFill>
                <a:srgbClr val="706259"/>
              </a:solidFill>
              <a:latin typeface="Verdana"/>
              <a:cs typeface="Verdana"/>
            </a:endParaRPr>
          </a:p>
        </p:txBody>
      </p:sp>
      <p:pic>
        <p:nvPicPr>
          <p:cNvPr id="4" name="Picture 3">
            <a:extLst>
              <a:ext uri="{FF2B5EF4-FFF2-40B4-BE49-F238E27FC236}">
                <a16:creationId xmlns:a16="http://schemas.microsoft.com/office/drawing/2014/main" id="{B8CD362C-3313-084E-AB6B-2064B6DC74F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5249" y="-22236"/>
            <a:ext cx="3621073" cy="1123781"/>
          </a:xfrm>
          <a:prstGeom prst="rect">
            <a:avLst/>
          </a:prstGeom>
        </p:spPr>
      </p:pic>
    </p:spTree>
    <p:extLst>
      <p:ext uri="{BB962C8B-B14F-4D97-AF65-F5344CB8AC3E}">
        <p14:creationId xmlns:p14="http://schemas.microsoft.com/office/powerpoint/2010/main" val="3702704250"/>
      </p:ext>
    </p:extLst>
  </p:cSld>
  <p:clrMapOvr>
    <a:masterClrMapping/>
  </p:clrMapOvr>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64C2173C-F50B-3845-94E1-8D11157D7434}"/>
              </a:ext>
            </a:extLst>
          </p:cNvPr>
          <p:cNvSpPr>
            <a:spLocks noGrp="1"/>
          </p:cNvSpPr>
          <p:nvPr>
            <p:ph type="title"/>
          </p:nvPr>
        </p:nvSpPr>
        <p:spPr>
          <a:xfrm>
            <a:off x="322982" y="304192"/>
            <a:ext cx="11619924" cy="909867"/>
          </a:xfrm>
          <a:prstGeom prst="rect">
            <a:avLst/>
          </a:prstGeom>
        </p:spPr>
        <p:txBody>
          <a:bodyPr vert="horz" lIns="91440" tIns="45720" rIns="91440" bIns="45720" rtlCol="0" anchor="ctr">
            <a:normAutofit/>
          </a:bodyPr>
          <a:lstStyle/>
          <a:p>
            <a:r>
              <a:rPr lang="en-US" dirty="0"/>
              <a:t>Click to edit Master title style</a:t>
            </a:r>
          </a:p>
        </p:txBody>
      </p:sp>
      <p:sp>
        <p:nvSpPr>
          <p:cNvPr id="8" name="AutoShape 1">
            <a:extLst>
              <a:ext uri="{FF2B5EF4-FFF2-40B4-BE49-F238E27FC236}">
                <a16:creationId xmlns:a16="http://schemas.microsoft.com/office/drawing/2014/main" id="{E0607523-3561-664C-9247-D9696099A5AB}"/>
              </a:ext>
            </a:extLst>
          </p:cNvPr>
          <p:cNvSpPr>
            <a:spLocks/>
          </p:cNvSpPr>
          <p:nvPr userDrawn="1"/>
        </p:nvSpPr>
        <p:spPr bwMode="auto">
          <a:xfrm>
            <a:off x="-1" y="1387051"/>
            <a:ext cx="6010655" cy="2640243"/>
          </a:xfrm>
          <a:custGeom>
            <a:avLst/>
            <a:gdLst>
              <a:gd name="T0" fmla="*/ 1712119 w 21600"/>
              <a:gd name="T1" fmla="*/ 1022350 h 21600"/>
              <a:gd name="T2" fmla="*/ 1712119 w 21600"/>
              <a:gd name="T3" fmla="*/ 1022350 h 21600"/>
              <a:gd name="T4" fmla="*/ 1712119 w 21600"/>
              <a:gd name="T5" fmla="*/ 1022350 h 21600"/>
              <a:gd name="T6" fmla="*/ 1712119 w 21600"/>
              <a:gd name="T7" fmla="*/ 10223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600" y="0"/>
                </a:lnTo>
                <a:lnTo>
                  <a:pt x="21600" y="21600"/>
                </a:lnTo>
                <a:lnTo>
                  <a:pt x="0" y="21600"/>
                </a:lnTo>
                <a:lnTo>
                  <a:pt x="0" y="0"/>
                </a:lnTo>
                <a:close/>
              </a:path>
            </a:pathLst>
          </a:custGeom>
          <a:solidFill>
            <a:srgbClr val="C0167A"/>
          </a:solidFill>
          <a:ln w="25400" cap="flat" cmpd="sng">
            <a:solidFill>
              <a:srgbClr val="000000">
                <a:alpha val="0"/>
              </a:srgbClr>
            </a:solidFill>
            <a:prstDash val="solid"/>
            <a:miter lim="0"/>
            <a:headEnd/>
            <a:tailEnd/>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sz="2400"/>
          </a:p>
        </p:txBody>
      </p:sp>
      <p:sp>
        <p:nvSpPr>
          <p:cNvPr id="9" name="AutoShape 2">
            <a:extLst>
              <a:ext uri="{FF2B5EF4-FFF2-40B4-BE49-F238E27FC236}">
                <a16:creationId xmlns:a16="http://schemas.microsoft.com/office/drawing/2014/main" id="{61EE562A-A36F-3148-9CBF-774CB14FDE4C}"/>
              </a:ext>
            </a:extLst>
          </p:cNvPr>
          <p:cNvSpPr>
            <a:spLocks/>
          </p:cNvSpPr>
          <p:nvPr userDrawn="1"/>
        </p:nvSpPr>
        <p:spPr bwMode="auto">
          <a:xfrm>
            <a:off x="6010654" y="1387051"/>
            <a:ext cx="6181345" cy="2640243"/>
          </a:xfrm>
          <a:custGeom>
            <a:avLst/>
            <a:gdLst>
              <a:gd name="T0" fmla="*/ 1671638 w 21600"/>
              <a:gd name="T1" fmla="*/ 1021557 h 21600"/>
              <a:gd name="T2" fmla="*/ 1671638 w 21600"/>
              <a:gd name="T3" fmla="*/ 1021557 h 21600"/>
              <a:gd name="T4" fmla="*/ 1671638 w 21600"/>
              <a:gd name="T5" fmla="*/ 1021557 h 21600"/>
              <a:gd name="T6" fmla="*/ 1671638 w 21600"/>
              <a:gd name="T7" fmla="*/ 102155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600" y="0"/>
                </a:lnTo>
                <a:lnTo>
                  <a:pt x="21600" y="21600"/>
                </a:lnTo>
                <a:lnTo>
                  <a:pt x="0" y="21600"/>
                </a:lnTo>
                <a:lnTo>
                  <a:pt x="0" y="0"/>
                </a:lnTo>
                <a:close/>
              </a:path>
            </a:pathLst>
          </a:custGeom>
          <a:solidFill>
            <a:srgbClr val="4B285F"/>
          </a:solidFill>
          <a:ln w="25400" cap="flat" cmpd="sng">
            <a:solidFill>
              <a:srgbClr val="000000">
                <a:alpha val="0"/>
              </a:srgbClr>
            </a:solidFill>
            <a:prstDash val="solid"/>
            <a:miter lim="0"/>
            <a:headEnd/>
            <a:tailEnd/>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sz="2400"/>
          </a:p>
        </p:txBody>
      </p:sp>
      <p:pic>
        <p:nvPicPr>
          <p:cNvPr id="11" name="Picture 10">
            <a:extLst>
              <a:ext uri="{FF2B5EF4-FFF2-40B4-BE49-F238E27FC236}">
                <a16:creationId xmlns:a16="http://schemas.microsoft.com/office/drawing/2014/main" id="{2A2510AD-E53D-CA4F-AC25-310A0E297EF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23274" t="5192" r="26400" b="7088"/>
          <a:stretch/>
        </p:blipFill>
        <p:spPr>
          <a:xfrm>
            <a:off x="4720423" y="1575855"/>
            <a:ext cx="2705871" cy="4716472"/>
          </a:xfrm>
          <a:prstGeom prst="rect">
            <a:avLst/>
          </a:prstGeom>
        </p:spPr>
      </p:pic>
      <p:sp>
        <p:nvSpPr>
          <p:cNvPr id="5" name="Picture Placeholder 4">
            <a:extLst>
              <a:ext uri="{FF2B5EF4-FFF2-40B4-BE49-F238E27FC236}">
                <a16:creationId xmlns:a16="http://schemas.microsoft.com/office/drawing/2014/main" id="{5F43A390-CF7E-BB4E-A004-2C66267FEF2F}"/>
              </a:ext>
            </a:extLst>
          </p:cNvPr>
          <p:cNvSpPr>
            <a:spLocks noGrp="1"/>
          </p:cNvSpPr>
          <p:nvPr>
            <p:ph type="pic" sz="quarter" idx="10"/>
          </p:nvPr>
        </p:nvSpPr>
        <p:spPr>
          <a:xfrm>
            <a:off x="5156200" y="2266951"/>
            <a:ext cx="1854200" cy="3280833"/>
          </a:xfrm>
        </p:spPr>
        <p:txBody>
          <a:bodyPr>
            <a:normAutofit/>
          </a:bodyPr>
          <a:lstStyle>
            <a:lvl1pPr>
              <a:defRPr sz="1600"/>
            </a:lvl1pPr>
          </a:lstStyle>
          <a:p>
            <a:endParaRPr lang="en-US" dirty="0"/>
          </a:p>
        </p:txBody>
      </p:sp>
    </p:spTree>
    <p:extLst>
      <p:ext uri="{BB962C8B-B14F-4D97-AF65-F5344CB8AC3E}">
        <p14:creationId xmlns:p14="http://schemas.microsoft.com/office/powerpoint/2010/main" val="1699317354"/>
      </p:ext>
    </p:extLst>
  </p:cSld>
  <p:clrMapOvr>
    <a:masterClrMapping/>
  </p:clrMapOvr>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3045656" y="1484545"/>
            <a:ext cx="2686043" cy="3247931"/>
          </a:xfrm>
        </p:spPr>
        <p:txBody>
          <a:bodyPr anchor="ctr"/>
          <a:lstStyle>
            <a:lvl1pPr marL="0" indent="0" algn="ctr">
              <a:buFontTx/>
              <a:buNone/>
              <a:defRPr/>
            </a:lvl1pPr>
          </a:lstStyle>
          <a:p>
            <a:r>
              <a:rPr lang="en-US" dirty="0"/>
              <a:t>Photo</a:t>
            </a:r>
          </a:p>
        </p:txBody>
      </p:sp>
      <p:sp>
        <p:nvSpPr>
          <p:cNvPr id="12" name="Picture Placeholder 4"/>
          <p:cNvSpPr>
            <a:spLocks noGrp="1"/>
          </p:cNvSpPr>
          <p:nvPr>
            <p:ph type="pic" sz="quarter" idx="11" hasCustomPrompt="1"/>
          </p:nvPr>
        </p:nvSpPr>
        <p:spPr>
          <a:xfrm>
            <a:off x="6474656" y="1484545"/>
            <a:ext cx="2686043" cy="3247931"/>
          </a:xfrm>
        </p:spPr>
        <p:txBody>
          <a:bodyPr anchor="ctr"/>
          <a:lstStyle>
            <a:lvl1pPr marL="0" indent="0" algn="ctr">
              <a:buFontTx/>
              <a:buNone/>
              <a:defRPr/>
            </a:lvl1pPr>
          </a:lstStyle>
          <a:p>
            <a:r>
              <a:rPr lang="en-US" dirty="0"/>
              <a:t>Photo</a:t>
            </a:r>
          </a:p>
        </p:txBody>
      </p:sp>
      <p:sp>
        <p:nvSpPr>
          <p:cNvPr id="2" name="Rectangle 1"/>
          <p:cNvSpPr/>
          <p:nvPr userDrawn="1"/>
        </p:nvSpPr>
        <p:spPr>
          <a:xfrm>
            <a:off x="3049459" y="1319445"/>
            <a:ext cx="2682240" cy="127000"/>
          </a:xfrm>
          <a:prstGeom prst="rect">
            <a:avLst/>
          </a:prstGeom>
          <a:solidFill>
            <a:srgbClr val="582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Rectangle 13"/>
          <p:cNvSpPr/>
          <p:nvPr userDrawn="1"/>
        </p:nvSpPr>
        <p:spPr>
          <a:xfrm>
            <a:off x="6474656" y="1319445"/>
            <a:ext cx="2682240" cy="127000"/>
          </a:xfrm>
          <a:prstGeom prst="rect">
            <a:avLst/>
          </a:prstGeom>
          <a:solidFill>
            <a:srgbClr val="B01C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105498243"/>
      </p:ext>
    </p:extLst>
  </p:cSld>
  <p:clrMapOvr>
    <a:masterClrMapping/>
  </p:clrMapOvr>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1130495" y="1649873"/>
            <a:ext cx="2545900" cy="3078472"/>
          </a:xfrm>
        </p:spPr>
        <p:txBody>
          <a:bodyPr anchor="ctr"/>
          <a:lstStyle>
            <a:lvl1pPr marL="0" indent="0" algn="ctr">
              <a:buFontTx/>
              <a:buNone/>
              <a:defRPr/>
            </a:lvl1pPr>
          </a:lstStyle>
          <a:p>
            <a:r>
              <a:rPr lang="en-US" dirty="0"/>
              <a:t>Photo</a:t>
            </a:r>
          </a:p>
        </p:txBody>
      </p:sp>
      <p:sp>
        <p:nvSpPr>
          <p:cNvPr id="9" name="Picture Placeholder 4"/>
          <p:cNvSpPr>
            <a:spLocks noGrp="1"/>
          </p:cNvSpPr>
          <p:nvPr>
            <p:ph type="pic" sz="quarter" idx="11" hasCustomPrompt="1"/>
          </p:nvPr>
        </p:nvSpPr>
        <p:spPr>
          <a:xfrm>
            <a:off x="4686495" y="1649873"/>
            <a:ext cx="2545900" cy="3078472"/>
          </a:xfrm>
        </p:spPr>
        <p:txBody>
          <a:bodyPr anchor="ctr"/>
          <a:lstStyle>
            <a:lvl1pPr marL="0" indent="0" algn="ctr">
              <a:buFontTx/>
              <a:buNone/>
              <a:defRPr/>
            </a:lvl1pPr>
          </a:lstStyle>
          <a:p>
            <a:r>
              <a:rPr lang="en-US" dirty="0"/>
              <a:t>Photo</a:t>
            </a:r>
          </a:p>
        </p:txBody>
      </p:sp>
      <p:sp>
        <p:nvSpPr>
          <p:cNvPr id="10" name="Picture Placeholder 4"/>
          <p:cNvSpPr>
            <a:spLocks noGrp="1"/>
          </p:cNvSpPr>
          <p:nvPr>
            <p:ph type="pic" sz="quarter" idx="12" hasCustomPrompt="1"/>
          </p:nvPr>
        </p:nvSpPr>
        <p:spPr>
          <a:xfrm>
            <a:off x="8242495" y="1649873"/>
            <a:ext cx="2545900" cy="3078472"/>
          </a:xfrm>
        </p:spPr>
        <p:txBody>
          <a:bodyPr anchor="ctr"/>
          <a:lstStyle>
            <a:lvl1pPr marL="0" indent="0" algn="ctr">
              <a:buFontTx/>
              <a:buNone/>
              <a:defRPr/>
            </a:lvl1pPr>
          </a:lstStyle>
          <a:p>
            <a:r>
              <a:rPr lang="en-US" dirty="0"/>
              <a:t>Photo</a:t>
            </a:r>
          </a:p>
        </p:txBody>
      </p:sp>
      <p:sp>
        <p:nvSpPr>
          <p:cNvPr id="6" name="Rectangle 5"/>
          <p:cNvSpPr/>
          <p:nvPr userDrawn="1"/>
        </p:nvSpPr>
        <p:spPr>
          <a:xfrm>
            <a:off x="1130495" y="1497473"/>
            <a:ext cx="2548128" cy="127000"/>
          </a:xfrm>
          <a:prstGeom prst="rect">
            <a:avLst/>
          </a:prstGeom>
          <a:solidFill>
            <a:srgbClr val="582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Rectangle 6"/>
          <p:cNvSpPr/>
          <p:nvPr userDrawn="1"/>
        </p:nvSpPr>
        <p:spPr>
          <a:xfrm>
            <a:off x="4686495" y="1497473"/>
            <a:ext cx="2548128" cy="127000"/>
          </a:xfrm>
          <a:prstGeom prst="rect">
            <a:avLst/>
          </a:prstGeom>
          <a:solidFill>
            <a:srgbClr val="B01C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 name="Rectangle 7"/>
          <p:cNvSpPr/>
          <p:nvPr userDrawn="1"/>
        </p:nvSpPr>
        <p:spPr>
          <a:xfrm>
            <a:off x="8241380" y="1497473"/>
            <a:ext cx="2548128" cy="127000"/>
          </a:xfrm>
          <a:prstGeom prst="rect">
            <a:avLst/>
          </a:prstGeom>
          <a:solidFill>
            <a:srgbClr val="D40E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2281408872"/>
      </p:ext>
    </p:extLst>
  </p:cSld>
  <p:clrMapOvr>
    <a:masterClrMapping/>
  </p:clrMapOvr>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63741" y="1586779"/>
            <a:ext cx="2447768" cy="2959812"/>
          </a:xfrm>
        </p:spPr>
        <p:txBody>
          <a:bodyPr anchor="ctr"/>
          <a:lstStyle>
            <a:lvl1pPr marL="0" indent="0" algn="ctr">
              <a:buFontTx/>
              <a:buNone/>
              <a:defRPr/>
            </a:lvl1pPr>
          </a:lstStyle>
          <a:p>
            <a:r>
              <a:rPr lang="en-US" dirty="0"/>
              <a:t>Photo</a:t>
            </a:r>
          </a:p>
        </p:txBody>
      </p:sp>
      <p:sp>
        <p:nvSpPr>
          <p:cNvPr id="20" name="Picture Placeholder 4"/>
          <p:cNvSpPr>
            <a:spLocks noGrp="1"/>
          </p:cNvSpPr>
          <p:nvPr>
            <p:ph type="pic" sz="quarter" idx="11" hasCustomPrompt="1"/>
          </p:nvPr>
        </p:nvSpPr>
        <p:spPr>
          <a:xfrm>
            <a:off x="3438625" y="1560658"/>
            <a:ext cx="2447768" cy="2959812"/>
          </a:xfrm>
        </p:spPr>
        <p:txBody>
          <a:bodyPr anchor="ctr"/>
          <a:lstStyle>
            <a:lvl1pPr marL="0" indent="0" algn="ctr">
              <a:buFontTx/>
              <a:buNone/>
              <a:defRPr/>
            </a:lvl1pPr>
          </a:lstStyle>
          <a:p>
            <a:r>
              <a:rPr lang="en-US" dirty="0"/>
              <a:t>Photo</a:t>
            </a:r>
          </a:p>
        </p:txBody>
      </p:sp>
      <p:sp>
        <p:nvSpPr>
          <p:cNvPr id="21" name="Picture Placeholder 4"/>
          <p:cNvSpPr>
            <a:spLocks noGrp="1"/>
          </p:cNvSpPr>
          <p:nvPr>
            <p:ph type="pic" sz="quarter" idx="12" hasCustomPrompt="1"/>
          </p:nvPr>
        </p:nvSpPr>
        <p:spPr>
          <a:xfrm>
            <a:off x="6313509" y="1586779"/>
            <a:ext cx="2447768" cy="2959812"/>
          </a:xfrm>
        </p:spPr>
        <p:txBody>
          <a:bodyPr anchor="ctr"/>
          <a:lstStyle>
            <a:lvl1pPr marL="0" indent="0" algn="ctr">
              <a:buFontTx/>
              <a:buNone/>
              <a:defRPr/>
            </a:lvl1pPr>
          </a:lstStyle>
          <a:p>
            <a:r>
              <a:rPr lang="en-US" dirty="0"/>
              <a:t>Photo</a:t>
            </a:r>
          </a:p>
        </p:txBody>
      </p:sp>
      <p:sp>
        <p:nvSpPr>
          <p:cNvPr id="22" name="Picture Placeholder 4"/>
          <p:cNvSpPr>
            <a:spLocks noGrp="1"/>
          </p:cNvSpPr>
          <p:nvPr>
            <p:ph type="pic" sz="quarter" idx="13" hasCustomPrompt="1"/>
          </p:nvPr>
        </p:nvSpPr>
        <p:spPr>
          <a:xfrm>
            <a:off x="9188393" y="1560658"/>
            <a:ext cx="2447768" cy="2959812"/>
          </a:xfrm>
        </p:spPr>
        <p:txBody>
          <a:bodyPr anchor="ctr"/>
          <a:lstStyle>
            <a:lvl1pPr marL="0" indent="0" algn="ctr">
              <a:buFontTx/>
              <a:buNone/>
              <a:defRPr/>
            </a:lvl1pPr>
          </a:lstStyle>
          <a:p>
            <a:r>
              <a:rPr lang="en-US" dirty="0"/>
              <a:t>Photo</a:t>
            </a:r>
          </a:p>
        </p:txBody>
      </p:sp>
      <p:sp>
        <p:nvSpPr>
          <p:cNvPr id="23" name="Rectangle 22"/>
          <p:cNvSpPr/>
          <p:nvPr userDrawn="1"/>
        </p:nvSpPr>
        <p:spPr>
          <a:xfrm>
            <a:off x="563741" y="1394836"/>
            <a:ext cx="2450592" cy="127000"/>
          </a:xfrm>
          <a:prstGeom prst="rect">
            <a:avLst/>
          </a:prstGeom>
          <a:solidFill>
            <a:srgbClr val="582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4" name="Rectangle 23"/>
          <p:cNvSpPr/>
          <p:nvPr userDrawn="1"/>
        </p:nvSpPr>
        <p:spPr>
          <a:xfrm>
            <a:off x="3435801" y="1394836"/>
            <a:ext cx="2450592" cy="127000"/>
          </a:xfrm>
          <a:prstGeom prst="rect">
            <a:avLst/>
          </a:prstGeom>
          <a:solidFill>
            <a:srgbClr val="B01C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0" name="Rectangle 29"/>
          <p:cNvSpPr/>
          <p:nvPr userDrawn="1"/>
        </p:nvSpPr>
        <p:spPr>
          <a:xfrm>
            <a:off x="6316333" y="1394836"/>
            <a:ext cx="2450592" cy="127000"/>
          </a:xfrm>
          <a:prstGeom prst="rect">
            <a:avLst/>
          </a:prstGeom>
          <a:solidFill>
            <a:srgbClr val="D40E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1" name="Rectangle 30"/>
          <p:cNvSpPr/>
          <p:nvPr userDrawn="1"/>
        </p:nvSpPr>
        <p:spPr>
          <a:xfrm>
            <a:off x="9185569" y="1382857"/>
            <a:ext cx="2450592" cy="127000"/>
          </a:xfrm>
          <a:prstGeom prst="rect">
            <a:avLst/>
          </a:prstGeom>
          <a:solidFill>
            <a:srgbClr val="D30C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160415356"/>
      </p:ext>
    </p:extLst>
  </p:cSld>
  <p:clrMapOvr>
    <a:masterClrMapping/>
  </p:clrMapOvr>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1579372" y="1270024"/>
            <a:ext cx="1924105" cy="1879072"/>
          </a:xfrm>
        </p:spPr>
        <p:txBody>
          <a:bodyPr anchor="ctr"/>
          <a:lstStyle>
            <a:lvl1pPr marL="0" indent="0" algn="ctr">
              <a:buNone/>
              <a:defRPr/>
            </a:lvl1pPr>
          </a:lstStyle>
          <a:p>
            <a:r>
              <a:rPr lang="en-US" dirty="0"/>
              <a:t>Photo</a:t>
            </a:r>
          </a:p>
        </p:txBody>
      </p:sp>
      <p:sp>
        <p:nvSpPr>
          <p:cNvPr id="25" name="Picture Placeholder 4"/>
          <p:cNvSpPr>
            <a:spLocks noGrp="1"/>
          </p:cNvSpPr>
          <p:nvPr>
            <p:ph type="pic" sz="quarter" idx="11" hasCustomPrompt="1"/>
          </p:nvPr>
        </p:nvSpPr>
        <p:spPr>
          <a:xfrm>
            <a:off x="5160773" y="1270024"/>
            <a:ext cx="1924105" cy="1879073"/>
          </a:xfrm>
        </p:spPr>
        <p:txBody>
          <a:bodyPr anchor="ctr"/>
          <a:lstStyle>
            <a:lvl1pPr marL="0" indent="0" algn="ctr">
              <a:buNone/>
              <a:defRPr/>
            </a:lvl1pPr>
          </a:lstStyle>
          <a:p>
            <a:r>
              <a:rPr lang="en-US" dirty="0"/>
              <a:t>Photo</a:t>
            </a:r>
          </a:p>
        </p:txBody>
      </p:sp>
      <p:sp>
        <p:nvSpPr>
          <p:cNvPr id="26" name="Picture Placeholder 4"/>
          <p:cNvSpPr>
            <a:spLocks noGrp="1"/>
          </p:cNvSpPr>
          <p:nvPr>
            <p:ph type="pic" sz="quarter" idx="12" hasCustomPrompt="1"/>
          </p:nvPr>
        </p:nvSpPr>
        <p:spPr>
          <a:xfrm>
            <a:off x="8742174" y="1270024"/>
            <a:ext cx="1924105" cy="1879072"/>
          </a:xfrm>
        </p:spPr>
        <p:txBody>
          <a:bodyPr anchor="ctr"/>
          <a:lstStyle>
            <a:lvl1pPr marL="0" indent="0" algn="ctr">
              <a:buNone/>
              <a:defRPr/>
            </a:lvl1pPr>
          </a:lstStyle>
          <a:p>
            <a:r>
              <a:rPr lang="en-US" dirty="0"/>
              <a:t>Photo</a:t>
            </a:r>
          </a:p>
        </p:txBody>
      </p:sp>
      <p:sp>
        <p:nvSpPr>
          <p:cNvPr id="27" name="Picture Placeholder 4"/>
          <p:cNvSpPr>
            <a:spLocks noGrp="1"/>
          </p:cNvSpPr>
          <p:nvPr>
            <p:ph type="pic" sz="quarter" idx="13" hasCustomPrompt="1"/>
          </p:nvPr>
        </p:nvSpPr>
        <p:spPr>
          <a:xfrm>
            <a:off x="1579372" y="3937024"/>
            <a:ext cx="1924105" cy="1879072"/>
          </a:xfrm>
        </p:spPr>
        <p:txBody>
          <a:bodyPr anchor="ctr"/>
          <a:lstStyle>
            <a:lvl1pPr marL="0" indent="0" algn="ctr">
              <a:buNone/>
              <a:defRPr/>
            </a:lvl1pPr>
          </a:lstStyle>
          <a:p>
            <a:r>
              <a:rPr lang="en-US" dirty="0"/>
              <a:t>Photo</a:t>
            </a:r>
          </a:p>
        </p:txBody>
      </p:sp>
      <p:sp>
        <p:nvSpPr>
          <p:cNvPr id="28" name="Picture Placeholder 4"/>
          <p:cNvSpPr>
            <a:spLocks noGrp="1"/>
          </p:cNvSpPr>
          <p:nvPr>
            <p:ph type="pic" sz="quarter" idx="14" hasCustomPrompt="1"/>
          </p:nvPr>
        </p:nvSpPr>
        <p:spPr>
          <a:xfrm>
            <a:off x="5160773" y="3937024"/>
            <a:ext cx="1924105" cy="1879072"/>
          </a:xfrm>
        </p:spPr>
        <p:txBody>
          <a:bodyPr anchor="ctr"/>
          <a:lstStyle>
            <a:lvl1pPr marL="0" indent="0" algn="ctr">
              <a:buNone/>
              <a:defRPr/>
            </a:lvl1pPr>
          </a:lstStyle>
          <a:p>
            <a:r>
              <a:rPr lang="en-US" dirty="0"/>
              <a:t>Photo</a:t>
            </a:r>
          </a:p>
        </p:txBody>
      </p:sp>
      <p:sp>
        <p:nvSpPr>
          <p:cNvPr id="29" name="Picture Placeholder 4"/>
          <p:cNvSpPr>
            <a:spLocks noGrp="1"/>
          </p:cNvSpPr>
          <p:nvPr>
            <p:ph type="pic" sz="quarter" idx="15" hasCustomPrompt="1"/>
          </p:nvPr>
        </p:nvSpPr>
        <p:spPr>
          <a:xfrm>
            <a:off x="8742174" y="3937024"/>
            <a:ext cx="1924105" cy="1879072"/>
          </a:xfrm>
        </p:spPr>
        <p:txBody>
          <a:bodyPr anchor="ctr"/>
          <a:lstStyle>
            <a:lvl1pPr marL="0" indent="0" algn="ctr">
              <a:buNone/>
              <a:defRPr/>
            </a:lvl1pPr>
          </a:lstStyle>
          <a:p>
            <a:r>
              <a:rPr lang="en-US" dirty="0"/>
              <a:t>Photo</a:t>
            </a:r>
          </a:p>
        </p:txBody>
      </p:sp>
      <p:sp>
        <p:nvSpPr>
          <p:cNvPr id="30" name="Rectangle 29"/>
          <p:cNvSpPr/>
          <p:nvPr userDrawn="1"/>
        </p:nvSpPr>
        <p:spPr>
          <a:xfrm>
            <a:off x="1579371" y="1130300"/>
            <a:ext cx="1926336" cy="127000"/>
          </a:xfrm>
          <a:prstGeom prst="rect">
            <a:avLst/>
          </a:prstGeom>
          <a:solidFill>
            <a:srgbClr val="582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1" name="Rectangle 30"/>
          <p:cNvSpPr/>
          <p:nvPr userDrawn="1"/>
        </p:nvSpPr>
        <p:spPr>
          <a:xfrm>
            <a:off x="5158541" y="1130300"/>
            <a:ext cx="1926336" cy="127000"/>
          </a:xfrm>
          <a:prstGeom prst="rect">
            <a:avLst/>
          </a:prstGeom>
          <a:solidFill>
            <a:srgbClr val="B01C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Rectangle 31"/>
          <p:cNvSpPr/>
          <p:nvPr userDrawn="1"/>
        </p:nvSpPr>
        <p:spPr>
          <a:xfrm>
            <a:off x="8737712" y="1130300"/>
            <a:ext cx="1926336" cy="127000"/>
          </a:xfrm>
          <a:prstGeom prst="rect">
            <a:avLst/>
          </a:prstGeom>
          <a:solidFill>
            <a:srgbClr val="D40E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Rectangle 32"/>
          <p:cNvSpPr/>
          <p:nvPr userDrawn="1"/>
        </p:nvSpPr>
        <p:spPr>
          <a:xfrm>
            <a:off x="1579371" y="3784600"/>
            <a:ext cx="1926336" cy="127000"/>
          </a:xfrm>
          <a:prstGeom prst="rect">
            <a:avLst/>
          </a:prstGeom>
          <a:solidFill>
            <a:srgbClr val="5547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Rectangle 33"/>
          <p:cNvSpPr/>
          <p:nvPr userDrawn="1"/>
        </p:nvSpPr>
        <p:spPr>
          <a:xfrm>
            <a:off x="5158541" y="3784600"/>
            <a:ext cx="1926336" cy="127000"/>
          </a:xfrm>
          <a:prstGeom prst="rect">
            <a:avLst/>
          </a:prstGeom>
          <a:solidFill>
            <a:srgbClr val="0098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Rectangle 34"/>
          <p:cNvSpPr/>
          <p:nvPr userDrawn="1"/>
        </p:nvSpPr>
        <p:spPr>
          <a:xfrm>
            <a:off x="8737712" y="3784600"/>
            <a:ext cx="1926336" cy="127000"/>
          </a:xfrm>
          <a:prstGeom prst="rect">
            <a:avLst/>
          </a:prstGeom>
          <a:solidFill>
            <a:srgbClr val="57B5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3244805281"/>
      </p:ext>
    </p:extLst>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22982" y="304192"/>
            <a:ext cx="11619924" cy="909867"/>
          </a:xfrm>
          <a:prstGeom prst="rect">
            <a:avLst/>
          </a:prstGeom>
        </p:spPr>
        <p:txBody>
          <a:bodyPr>
            <a:normAutofit/>
          </a:bodyPr>
          <a:lstStyle>
            <a:lvl1pPr>
              <a:defRPr sz="3467" b="0">
                <a:solidFill>
                  <a:srgbClr val="726963"/>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Tree>
    <p:extLst>
      <p:ext uri="{BB962C8B-B14F-4D97-AF65-F5344CB8AC3E}">
        <p14:creationId xmlns:p14="http://schemas.microsoft.com/office/powerpoint/2010/main" val="184235721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_Only_Lt gray_centered">
    <p:bg>
      <p:bgPr>
        <a:solidFill>
          <a:srgbClr val="EAEAEA"/>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solidFill>
                  <a:srgbClr val="3F3F3F"/>
                </a:solidFill>
              </a:defRPr>
            </a:lvl1pPr>
          </a:lstStyle>
          <a:p>
            <a:r>
              <a:rPr lang="en-US"/>
              <a:t>Click to edit Master title style</a:t>
            </a:r>
          </a:p>
        </p:txBody>
      </p:sp>
    </p:spTree>
    <p:extLst>
      <p:ext uri="{BB962C8B-B14F-4D97-AF65-F5344CB8AC3E}">
        <p14:creationId xmlns:p14="http://schemas.microsoft.com/office/powerpoint/2010/main" val="2725418702"/>
      </p:ext>
    </p:extLst>
  </p:cSld>
  <p:clrMapOvr>
    <a:masterClrMapping/>
  </p:clrMapOvr>
  <p:transition>
    <p:fade/>
  </p:transition>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8ED03731-7FC0-244B-B390-4A70867736DB}"/>
              </a:ext>
            </a:extLst>
          </p:cNvPr>
          <p:cNvSpPr>
            <a:spLocks noGrp="1"/>
          </p:cNvSpPr>
          <p:nvPr>
            <p:ph type="title"/>
          </p:nvPr>
        </p:nvSpPr>
        <p:spPr>
          <a:xfrm>
            <a:off x="322982" y="304192"/>
            <a:ext cx="11619924" cy="909867"/>
          </a:xfrm>
          <a:prstGeom prst="rect">
            <a:avLst/>
          </a:prstGeom>
        </p:spPr>
        <p:txBody>
          <a:bodyPr>
            <a:normAutofit/>
          </a:bodyPr>
          <a:lstStyle>
            <a:lvl1pPr>
              <a:defRPr sz="3467" b="0">
                <a:solidFill>
                  <a:srgbClr val="726963"/>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pic>
        <p:nvPicPr>
          <p:cNvPr id="4" name="Picture 3">
            <a:extLst>
              <a:ext uri="{FF2B5EF4-FFF2-40B4-BE49-F238E27FC236}">
                <a16:creationId xmlns:a16="http://schemas.microsoft.com/office/drawing/2014/main" id="{4BE21862-74AB-404A-ABED-EFDA8A79B47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885285" y="1486360"/>
            <a:ext cx="8495316" cy="4522856"/>
          </a:xfrm>
          <a:prstGeom prst="rect">
            <a:avLst/>
          </a:prstGeom>
        </p:spPr>
      </p:pic>
      <p:sp>
        <p:nvSpPr>
          <p:cNvPr id="5" name="Picture Placeholder 4">
            <a:extLst>
              <a:ext uri="{FF2B5EF4-FFF2-40B4-BE49-F238E27FC236}">
                <a16:creationId xmlns:a16="http://schemas.microsoft.com/office/drawing/2014/main" id="{32F82DE1-B424-844E-9F6D-62BE472755AA}"/>
              </a:ext>
            </a:extLst>
          </p:cNvPr>
          <p:cNvSpPr>
            <a:spLocks noGrp="1"/>
          </p:cNvSpPr>
          <p:nvPr>
            <p:ph type="pic" sz="quarter" idx="10"/>
          </p:nvPr>
        </p:nvSpPr>
        <p:spPr>
          <a:xfrm>
            <a:off x="3524251" y="1718733"/>
            <a:ext cx="5289549" cy="3158067"/>
          </a:xfrm>
        </p:spPr>
        <p:txBody>
          <a:bodyPr>
            <a:normAutofit/>
          </a:bodyPr>
          <a:lstStyle>
            <a:lvl1pPr>
              <a:defRPr sz="1867"/>
            </a:lvl1pPr>
          </a:lstStyle>
          <a:p>
            <a:endParaRPr lang="en-US" dirty="0"/>
          </a:p>
        </p:txBody>
      </p:sp>
    </p:spTree>
    <p:extLst>
      <p:ext uri="{BB962C8B-B14F-4D97-AF65-F5344CB8AC3E}">
        <p14:creationId xmlns:p14="http://schemas.microsoft.com/office/powerpoint/2010/main" val="3123293495"/>
      </p:ext>
    </p:extLst>
  </p:cSld>
  <p:clrMapOvr>
    <a:masterClrMapping/>
  </p:clrMapOvr>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FABB5-9142-0F4E-90CA-438F3E935BF4}"/>
              </a:ext>
            </a:extLst>
          </p:cNvPr>
          <p:cNvSpPr>
            <a:spLocks noGrp="1"/>
          </p:cNvSpPr>
          <p:nvPr>
            <p:ph type="title"/>
          </p:nvPr>
        </p:nvSpPr>
        <p:spPr/>
        <p:txBody>
          <a:bodyPr/>
          <a:lstStyle/>
          <a:p>
            <a:r>
              <a:rPr lang="en-US"/>
              <a:t>Click to edit Master title style</a:t>
            </a:r>
          </a:p>
        </p:txBody>
      </p:sp>
      <p:sp>
        <p:nvSpPr>
          <p:cNvPr id="3" name="Rectangle 2">
            <a:extLst>
              <a:ext uri="{FF2B5EF4-FFF2-40B4-BE49-F238E27FC236}">
                <a16:creationId xmlns:a16="http://schemas.microsoft.com/office/drawing/2014/main" id="{67CFBECB-0096-6842-B50F-0F40838240BD}"/>
              </a:ext>
            </a:extLst>
          </p:cNvPr>
          <p:cNvSpPr/>
          <p:nvPr userDrawn="1"/>
        </p:nvSpPr>
        <p:spPr>
          <a:xfrm>
            <a:off x="0" y="1474890"/>
            <a:ext cx="12192000" cy="3206839"/>
          </a:xfrm>
          <a:prstGeom prst="rect">
            <a:avLst/>
          </a:prstGeom>
          <a:solidFill>
            <a:srgbClr val="4B285F"/>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2400" dirty="0"/>
          </a:p>
        </p:txBody>
      </p:sp>
      <p:pic>
        <p:nvPicPr>
          <p:cNvPr id="4" name="Picture 3">
            <a:extLst>
              <a:ext uri="{FF2B5EF4-FFF2-40B4-BE49-F238E27FC236}">
                <a16:creationId xmlns:a16="http://schemas.microsoft.com/office/drawing/2014/main" id="{6C1E4C25-32E5-B446-8CEC-56203A3233B2}"/>
              </a:ext>
            </a:extLst>
          </p:cNvPr>
          <p:cNvPicPr>
            <a:picLocks noChangeAspect="1"/>
          </p:cNvPicPr>
          <p:nvPr userDrawn="1"/>
        </p:nvPicPr>
        <p:blipFill>
          <a:blip r:embed="rId2"/>
          <a:stretch>
            <a:fillRect/>
          </a:stretch>
        </p:blipFill>
        <p:spPr>
          <a:xfrm rot="16200000">
            <a:off x="75633" y="387500"/>
            <a:ext cx="5230353" cy="5381617"/>
          </a:xfrm>
          <a:prstGeom prst="rect">
            <a:avLst/>
          </a:prstGeom>
        </p:spPr>
      </p:pic>
      <p:sp>
        <p:nvSpPr>
          <p:cNvPr id="5" name="Picture Placeholder 40">
            <a:extLst>
              <a:ext uri="{FF2B5EF4-FFF2-40B4-BE49-F238E27FC236}">
                <a16:creationId xmlns:a16="http://schemas.microsoft.com/office/drawing/2014/main" id="{B2A4D53D-6E65-6449-B245-F1A5C4128542}"/>
              </a:ext>
            </a:extLst>
          </p:cNvPr>
          <p:cNvSpPr>
            <a:spLocks noGrp="1"/>
          </p:cNvSpPr>
          <p:nvPr>
            <p:ph type="pic" sz="quarter" idx="10"/>
          </p:nvPr>
        </p:nvSpPr>
        <p:spPr>
          <a:xfrm>
            <a:off x="992291" y="1855394"/>
            <a:ext cx="3372445" cy="2460575"/>
          </a:xfrm>
        </p:spPr>
        <p:txBody>
          <a:bodyPr>
            <a:normAutofit/>
          </a:bodyPr>
          <a:lstStyle>
            <a:lvl1pPr>
              <a:defRPr sz="1867"/>
            </a:lvl1pPr>
          </a:lstStyle>
          <a:p>
            <a:endParaRPr lang="en-US" dirty="0"/>
          </a:p>
        </p:txBody>
      </p:sp>
    </p:spTree>
    <p:extLst>
      <p:ext uri="{BB962C8B-B14F-4D97-AF65-F5344CB8AC3E}">
        <p14:creationId xmlns:p14="http://schemas.microsoft.com/office/powerpoint/2010/main" val="1667274271"/>
      </p:ext>
    </p:extLst>
  </p:cSld>
  <p:clrMapOvr>
    <a:masterClrMapping/>
  </p:clrMapOvr>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4BAB37-7BEB-1045-8282-0D5833C9499A}"/>
              </a:ext>
            </a:extLst>
          </p:cNvPr>
          <p:cNvSpPr/>
          <p:nvPr userDrawn="1"/>
        </p:nvSpPr>
        <p:spPr>
          <a:xfrm>
            <a:off x="0" y="4478695"/>
            <a:ext cx="12192000" cy="1848955"/>
          </a:xfrm>
          <a:prstGeom prst="rect">
            <a:avLst/>
          </a:prstGeom>
          <a:solidFill>
            <a:srgbClr val="4B285F"/>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2400" dirty="0"/>
          </a:p>
        </p:txBody>
      </p:sp>
      <p:sp>
        <p:nvSpPr>
          <p:cNvPr id="2" name="Title 1">
            <a:extLst>
              <a:ext uri="{FF2B5EF4-FFF2-40B4-BE49-F238E27FC236}">
                <a16:creationId xmlns:a16="http://schemas.microsoft.com/office/drawing/2014/main" id="{78CFABB5-9142-0F4E-90CA-438F3E935BF4}"/>
              </a:ext>
            </a:extLst>
          </p:cNvPr>
          <p:cNvSpPr>
            <a:spLocks noGrp="1"/>
          </p:cNvSpPr>
          <p:nvPr>
            <p:ph type="title"/>
          </p:nvPr>
        </p:nvSpPr>
        <p:spPr/>
        <p:txBody>
          <a:bodyPr/>
          <a:lstStyle/>
          <a:p>
            <a:r>
              <a:rPr lang="en-US"/>
              <a:t>Click to edit Master title style</a:t>
            </a:r>
          </a:p>
        </p:txBody>
      </p:sp>
      <p:pic>
        <p:nvPicPr>
          <p:cNvPr id="6" name="Picture 5">
            <a:extLst>
              <a:ext uri="{FF2B5EF4-FFF2-40B4-BE49-F238E27FC236}">
                <a16:creationId xmlns:a16="http://schemas.microsoft.com/office/drawing/2014/main" id="{E90F98EE-9584-0A47-8B4D-166755F86A06}"/>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67907" y="1402081"/>
            <a:ext cx="2944179" cy="4925568"/>
          </a:xfrm>
          <a:prstGeom prst="rect">
            <a:avLst/>
          </a:prstGeom>
        </p:spPr>
      </p:pic>
      <p:sp>
        <p:nvSpPr>
          <p:cNvPr id="7" name="Picture Placeholder 6">
            <a:extLst>
              <a:ext uri="{FF2B5EF4-FFF2-40B4-BE49-F238E27FC236}">
                <a16:creationId xmlns:a16="http://schemas.microsoft.com/office/drawing/2014/main" id="{5E1059FE-0257-AF40-9EF0-43B514B348BB}"/>
              </a:ext>
            </a:extLst>
          </p:cNvPr>
          <p:cNvSpPr>
            <a:spLocks noGrp="1"/>
          </p:cNvSpPr>
          <p:nvPr>
            <p:ph type="pic" sz="quarter" idx="27"/>
          </p:nvPr>
        </p:nvSpPr>
        <p:spPr>
          <a:xfrm>
            <a:off x="1011597" y="2696754"/>
            <a:ext cx="1926675" cy="2338543"/>
          </a:xfrm>
          <a:prstGeom prst="rect">
            <a:avLst/>
          </a:prstGeom>
          <a:noFill/>
          <a:ln w="6350">
            <a:noFill/>
          </a:ln>
        </p:spPr>
        <p:txBody>
          <a:bodyPr>
            <a:normAutofit/>
          </a:bodyPr>
          <a:lstStyle>
            <a:lvl1pPr>
              <a:defRPr sz="1867"/>
            </a:lvl1pPr>
          </a:lstStyle>
          <a:p>
            <a:endParaRPr lang="en-GB" dirty="0"/>
          </a:p>
        </p:txBody>
      </p:sp>
    </p:spTree>
    <p:extLst>
      <p:ext uri="{BB962C8B-B14F-4D97-AF65-F5344CB8AC3E}">
        <p14:creationId xmlns:p14="http://schemas.microsoft.com/office/powerpoint/2010/main" val="157202413"/>
      </p:ext>
    </p:extLst>
  </p:cSld>
  <p:clrMapOvr>
    <a:masterClrMapping/>
  </p:clrMapOvr>
</p:sldLayout>
</file>

<file path=ppt/slideLayouts/slideLayout283.xml><?xml version="1.0" encoding="utf-8"?>
<p:sldLayout xmlns:a="http://schemas.openxmlformats.org/drawingml/2006/main" xmlns:r="http://schemas.openxmlformats.org/officeDocument/2006/relationships" xmlns:p="http://schemas.openxmlformats.org/presentationml/2006/main" userDrawn="1">
  <p:cSld name="Title Only Slide">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19810120"/>
      </p:ext>
    </p:extLst>
  </p:cSld>
  <p:clrMapOvr>
    <a:masterClrMapping/>
  </p:clrMapOvr>
</p:sldLayout>
</file>

<file path=ppt/slideLayouts/slideLayout284.xml><?xml version="1.0" encoding="utf-8"?>
<p:sldLayout xmlns:a="http://schemas.openxmlformats.org/drawingml/2006/main" xmlns:r="http://schemas.openxmlformats.org/officeDocument/2006/relationships" xmlns:p="http://schemas.openxmlformats.org/presentationml/2006/main">
  <p:cSld name="Image">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a:duotone>
              <a:schemeClr val="bg2">
                <a:shade val="45000"/>
                <a:satMod val="135000"/>
              </a:schemeClr>
              <a:prstClr val="white"/>
            </a:duotone>
            <a:alphaModFix amt="29000"/>
          </a:blip>
          <a:srcRect r="74479"/>
          <a:stretch/>
        </p:blipFill>
        <p:spPr>
          <a:xfrm>
            <a:off x="11284476" y="5921117"/>
            <a:ext cx="692665" cy="810151"/>
          </a:xfrm>
          <a:prstGeom prst="rect">
            <a:avLst/>
          </a:prstGeom>
        </p:spPr>
      </p:pic>
      <p:sp>
        <p:nvSpPr>
          <p:cNvPr id="3" name="Picture Placeholder 2"/>
          <p:cNvSpPr>
            <a:spLocks noGrp="1"/>
          </p:cNvSpPr>
          <p:nvPr>
            <p:ph type="pic" sz="quarter" idx="12"/>
          </p:nvPr>
        </p:nvSpPr>
        <p:spPr>
          <a:xfrm>
            <a:off x="907527" y="1401098"/>
            <a:ext cx="10376948" cy="4636167"/>
          </a:xfrm>
        </p:spPr>
        <p:txBody>
          <a:bodyPr anchor="ctr">
            <a:normAutofit/>
          </a:bodyPr>
          <a:lstStyle>
            <a:lvl1pPr marL="0" indent="0" algn="ctr">
              <a:buNone/>
              <a:defRPr sz="2000">
                <a:solidFill>
                  <a:schemeClr val="tx2"/>
                </a:solidFill>
                <a:latin typeface="Segoe UI" charset="0"/>
                <a:ea typeface="Segoe UI" charset="0"/>
                <a:cs typeface="Segoe UI" charset="0"/>
              </a:defRPr>
            </a:lvl1pPr>
          </a:lstStyle>
          <a:p>
            <a:r>
              <a:rPr lang="en-US"/>
              <a:t>Drag picture to placeholder or click icon to add</a:t>
            </a:r>
          </a:p>
        </p:txBody>
      </p:sp>
      <p:sp>
        <p:nvSpPr>
          <p:cNvPr id="5" name="Text Placeholder 7"/>
          <p:cNvSpPr>
            <a:spLocks noGrp="1"/>
          </p:cNvSpPr>
          <p:nvPr>
            <p:ph type="body" sz="quarter" idx="10" hasCustomPrompt="1"/>
          </p:nvPr>
        </p:nvSpPr>
        <p:spPr>
          <a:xfrm>
            <a:off x="907527" y="275946"/>
            <a:ext cx="10376948" cy="933423"/>
          </a:xfrm>
        </p:spPr>
        <p:txBody>
          <a:bodyPr anchor="t">
            <a:noAutofit/>
          </a:bodyPr>
          <a:lstStyle>
            <a:lvl1pPr marL="0" indent="0" algn="ctr">
              <a:buNone/>
              <a:defRPr sz="4800" b="0" i="0">
                <a:solidFill>
                  <a:srgbClr val="554741"/>
                </a:solidFill>
                <a:latin typeface="Verdana" panose="020B0604030504040204" pitchFamily="34" charset="0"/>
                <a:ea typeface="Verdana" panose="020B0604030504040204" pitchFamily="34" charset="0"/>
                <a:cs typeface="Segoe UI" charset="0"/>
              </a:defRPr>
            </a:lvl1pPr>
            <a:lvl2pPr>
              <a:defRPr sz="3600">
                <a:solidFill>
                  <a:schemeClr val="accent2"/>
                </a:solidFill>
              </a:defRPr>
            </a:lvl2pPr>
            <a:lvl3pPr>
              <a:defRPr sz="3600">
                <a:solidFill>
                  <a:schemeClr val="accent2"/>
                </a:solidFill>
              </a:defRPr>
            </a:lvl3pPr>
            <a:lvl4pPr>
              <a:defRPr sz="3600">
                <a:solidFill>
                  <a:schemeClr val="accent2"/>
                </a:solidFill>
              </a:defRPr>
            </a:lvl4pPr>
            <a:lvl5pPr>
              <a:defRPr sz="3600">
                <a:solidFill>
                  <a:schemeClr val="accent2"/>
                </a:solidFill>
              </a:defRPr>
            </a:lvl5pPr>
          </a:lstStyle>
          <a:p>
            <a:pPr lvl="0"/>
            <a:r>
              <a:rPr lang="en-US" dirty="0"/>
              <a:t>Click to edit page heading text</a:t>
            </a:r>
          </a:p>
        </p:txBody>
      </p:sp>
    </p:spTree>
    <p:extLst>
      <p:ext uri="{BB962C8B-B14F-4D97-AF65-F5344CB8AC3E}">
        <p14:creationId xmlns:p14="http://schemas.microsoft.com/office/powerpoint/2010/main" val="478817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ustom Layout_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p:txBody>
          <a:bodyPr/>
          <a:lstStyle>
            <a:lvl1pPr>
              <a:defRPr>
                <a:gradFill>
                  <a:gsLst>
                    <a:gs pos="2632">
                      <a:schemeClr val="tx1"/>
                    </a:gs>
                    <a:gs pos="13158">
                      <a:schemeClr val="tx1"/>
                    </a:gs>
                  </a:gsLst>
                  <a:lin ang="5400000" scaled="1"/>
                </a:gradFill>
              </a:defRPr>
            </a:lvl1pPr>
          </a:lstStyle>
          <a:p>
            <a:r>
              <a:rPr lang="en-US"/>
              <a:t>Click to edit Master title style</a:t>
            </a:r>
          </a:p>
        </p:txBody>
      </p:sp>
    </p:spTree>
    <p:extLst>
      <p:ext uri="{BB962C8B-B14F-4D97-AF65-F5344CB8AC3E}">
        <p14:creationId xmlns:p14="http://schemas.microsoft.com/office/powerpoint/2010/main" val="12398104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408BB5-1956-4009-9820-4D5D8E345588}" type="datetimeFigureOut">
              <a:rPr lang="en-US" smtClean="0"/>
              <a:t>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7FF821-69C7-4F9E-B705-9D7ADE9AFB00}" type="slidenum">
              <a:rPr lang="en-US" smtClean="0"/>
              <a:t>‹#›</a:t>
            </a:fld>
            <a:endParaRPr lang="en-US"/>
          </a:p>
        </p:txBody>
      </p:sp>
    </p:spTree>
    <p:extLst>
      <p:ext uri="{BB962C8B-B14F-4D97-AF65-F5344CB8AC3E}">
        <p14:creationId xmlns:p14="http://schemas.microsoft.com/office/powerpoint/2010/main" val="41695511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Custom Layout_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p:txBody>
          <a:bodyPr/>
          <a:lstStyle>
            <a:lvl1pPr algn="ctr">
              <a:defRPr>
                <a:gradFill>
                  <a:gsLst>
                    <a:gs pos="2632">
                      <a:schemeClr val="tx1"/>
                    </a:gs>
                    <a:gs pos="13158">
                      <a:schemeClr val="tx1"/>
                    </a:gs>
                  </a:gsLst>
                  <a:lin ang="5400000" scaled="1"/>
                </a:gradFill>
              </a:defRPr>
            </a:lvl1pPr>
          </a:lstStyle>
          <a:p>
            <a:r>
              <a:rPr lang="en-US"/>
              <a:t>Click to edit Master title style</a:t>
            </a:r>
          </a:p>
        </p:txBody>
      </p:sp>
    </p:spTree>
    <p:extLst>
      <p:ext uri="{BB962C8B-B14F-4D97-AF65-F5344CB8AC3E}">
        <p14:creationId xmlns:p14="http://schemas.microsoft.com/office/powerpoint/2010/main" val="260171896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FAFBE6F-82E3-4407-B695-94FF5307076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87851" y="6406748"/>
            <a:ext cx="1061157" cy="390337"/>
          </a:xfrm>
          <a:prstGeom prst="rect">
            <a:avLst/>
          </a:prstGeom>
        </p:spPr>
      </p:pic>
    </p:spTree>
    <p:extLst>
      <p:ext uri="{BB962C8B-B14F-4D97-AF65-F5344CB8AC3E}">
        <p14:creationId xmlns:p14="http://schemas.microsoft.com/office/powerpoint/2010/main" val="31509248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594626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80023113"/>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1" y="6099191"/>
            <a:ext cx="4482124" cy="467806"/>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01" eaLnBrk="0" hangingPunct="0"/>
            <a:r>
              <a:rPr lang="en-US" sz="687">
                <a:gradFill>
                  <a:gsLst>
                    <a:gs pos="0">
                      <a:schemeClr val="tx1"/>
                    </a:gs>
                    <a:gs pos="100000">
                      <a:schemeClr val="tx1"/>
                    </a:gs>
                  </a:gsLst>
                  <a:lin ang="5400000" scaled="0"/>
                </a:gradFill>
                <a:cs typeface="Segoe UI" pitchFamily="34" charset="0"/>
              </a:rPr>
              <a:t>© Copyright 2017 Microsoft Corporation. All rights reserved. </a:t>
            </a:r>
          </a:p>
        </p:txBody>
      </p:sp>
      <p:pic>
        <p:nvPicPr>
          <p:cNvPr id="8" name="Picture 7"/>
          <p:cNvPicPr>
            <a:picLocks noChangeAspect="1"/>
          </p:cNvPicPr>
          <p:nvPr userDrawn="1"/>
        </p:nvPicPr>
        <p:blipFill>
          <a:blip r:embed="rId2"/>
          <a:stretch>
            <a:fillRect/>
          </a:stretch>
        </p:blipFill>
        <p:spPr bwMode="black">
          <a:xfrm>
            <a:off x="448213" y="470067"/>
            <a:ext cx="1454257" cy="304828"/>
          </a:xfrm>
          <a:prstGeom prst="rect">
            <a:avLst/>
          </a:prstGeom>
        </p:spPr>
      </p:pic>
    </p:spTree>
    <p:extLst>
      <p:ext uri="{BB962C8B-B14F-4D97-AF65-F5344CB8AC3E}">
        <p14:creationId xmlns:p14="http://schemas.microsoft.com/office/powerpoint/2010/main" val="18913000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6_Hidden_Notes_Slide">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1" y="1189179"/>
            <a:ext cx="11653523" cy="2461101"/>
          </a:xfrm>
          <a:prstGeom prst="rect">
            <a:avLst/>
          </a:prstGeom>
        </p:spPr>
        <p:txBody>
          <a:bodyPr/>
          <a:lstStyle>
            <a:lvl1pPr marL="284784" indent="-284784">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27" indent="-275446">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10" indent="-284784">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01" indent="-224092">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93" indent="-224092">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4"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3123672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9"/>
            </a:lvl1pPr>
          </a:lstStyle>
          <a:p>
            <a:r>
              <a:rPr lang="en-US"/>
              <a:t>Click to edit Master title style</a:t>
            </a:r>
          </a:p>
        </p:txBody>
      </p:sp>
      <p:sp>
        <p:nvSpPr>
          <p:cNvPr id="3" name="Subtitle 2"/>
          <p:cNvSpPr>
            <a:spLocks noGrp="1"/>
          </p:cNvSpPr>
          <p:nvPr>
            <p:ph type="subTitle" idx="1"/>
          </p:nvPr>
        </p:nvSpPr>
        <p:spPr>
          <a:xfrm>
            <a:off x="1524000" y="3602039"/>
            <a:ext cx="9144000" cy="517065"/>
          </a:xfrm>
        </p:spPr>
        <p:txBody>
          <a:bodyPr/>
          <a:lstStyle>
            <a:lvl1pPr marL="0" indent="0" algn="ctr">
              <a:buNone/>
              <a:defRPr sz="2400"/>
            </a:lvl1pPr>
            <a:lvl2pPr marL="457147" indent="0" algn="ctr">
              <a:buNone/>
              <a:defRPr sz="2000"/>
            </a:lvl2pPr>
            <a:lvl3pPr marL="914296" indent="0" algn="ctr">
              <a:buNone/>
              <a:defRPr sz="1800"/>
            </a:lvl3pPr>
            <a:lvl4pPr marL="1371442" indent="0" algn="ctr">
              <a:buNone/>
              <a:defRPr sz="1600"/>
            </a:lvl4pPr>
            <a:lvl5pPr marL="1828589" indent="0" algn="ctr">
              <a:buNone/>
              <a:defRPr sz="1600"/>
            </a:lvl5pPr>
            <a:lvl6pPr marL="2285736" indent="0" algn="ctr">
              <a:buNone/>
              <a:defRPr sz="1600"/>
            </a:lvl6pPr>
            <a:lvl7pPr marL="2742885" indent="0" algn="ctr">
              <a:buNone/>
              <a:defRPr sz="1600"/>
            </a:lvl7pPr>
            <a:lvl8pPr marL="3200032" indent="0" algn="ctr">
              <a:buNone/>
              <a:defRPr sz="1600"/>
            </a:lvl8pPr>
            <a:lvl9pPr marL="3657179"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CDA9CA1-9B42-4012-AAB9-F6E7EBC695DB}" type="datetimeFigureOut">
              <a:rPr lang="en-US" smtClean="0"/>
              <a:t>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5057DF-175E-497C-9842-5CB973F803C4}" type="slidenum">
              <a:rPr lang="en-US" smtClean="0"/>
              <a:t>‹#›</a:t>
            </a:fld>
            <a:endParaRPr lang="en-US"/>
          </a:p>
        </p:txBody>
      </p:sp>
    </p:spTree>
    <p:extLst>
      <p:ext uri="{BB962C8B-B14F-4D97-AF65-F5344CB8AC3E}">
        <p14:creationId xmlns:p14="http://schemas.microsoft.com/office/powerpoint/2010/main" val="166913897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294" spc="-98"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69302" y="2980725"/>
            <a:ext cx="8964186"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Date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3" name="Text Placeholder 2"/>
          <p:cNvSpPr>
            <a:spLocks noGrp="1"/>
          </p:cNvSpPr>
          <p:nvPr>
            <p:ph type="body" sz="quarter" idx="13" hasCustomPrompt="1"/>
          </p:nvPr>
        </p:nvSpPr>
        <p:spPr>
          <a:xfrm>
            <a:off x="269240" y="3696656"/>
            <a:ext cx="8964248" cy="452654"/>
          </a:xfrm>
        </p:spPr>
        <p:txBody>
          <a:bodyPr/>
          <a:lstStyle>
            <a:lvl1pPr marL="0" indent="0">
              <a:buNone/>
              <a:defRPr lang="en-US" sz="1961" kern="1200" spc="0" baseline="0" dirty="0" smtClean="0">
                <a:gradFill>
                  <a:gsLst>
                    <a:gs pos="91000">
                      <a:schemeClr val="tx1"/>
                    </a:gs>
                    <a:gs pos="0">
                      <a:schemeClr val="tx1"/>
                    </a:gs>
                  </a:gsLst>
                  <a:lin ang="5400000" scaled="0"/>
                </a:gradFill>
                <a:latin typeface="+mn-lt"/>
                <a:ea typeface="+mn-ea"/>
                <a:cs typeface="+mn-cs"/>
              </a:defRPr>
            </a:lvl1pPr>
          </a:lstStyle>
          <a:p>
            <a:r>
              <a:rPr lang="en-US"/>
              <a:t>Optional (City, State or venue)</a:t>
            </a:r>
          </a:p>
        </p:txBody>
      </p:sp>
    </p:spTree>
    <p:extLst>
      <p:ext uri="{BB962C8B-B14F-4D97-AF65-F5344CB8AC3E}">
        <p14:creationId xmlns:p14="http://schemas.microsoft.com/office/powerpoint/2010/main" val="32498759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full phot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9BE07B27-19D1-41FD-BF41-5579CB8B9B2C}"/>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2028" y="0"/>
            <a:ext cx="12204029" cy="6858838"/>
          </a:xfrm>
          <a:prstGeom prst="rect">
            <a:avLst/>
          </a:prstGeom>
        </p:spPr>
      </p:pic>
      <p:sp>
        <p:nvSpPr>
          <p:cNvPr id="13" name="Rectangle 12">
            <a:extLst>
              <a:ext uri="{FF2B5EF4-FFF2-40B4-BE49-F238E27FC236}">
                <a16:creationId xmlns:a16="http://schemas.microsoft.com/office/drawing/2014/main" id="{6EC7C67A-316A-427C-BD03-542B061C5424}"/>
              </a:ext>
            </a:extLst>
          </p:cNvPr>
          <p:cNvSpPr/>
          <p:nvPr userDrawn="1"/>
        </p:nvSpPr>
        <p:spPr bwMode="auto">
          <a:xfrm>
            <a:off x="-12028" y="0"/>
            <a:ext cx="12204029" cy="6858000"/>
          </a:xfrm>
          <a:prstGeom prst="rect">
            <a:avLst/>
          </a:prstGeom>
          <a:solidFill>
            <a:srgbClr val="000000">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err="1">
              <a:ln>
                <a:solidFill>
                  <a:sysClr val="windowText" lastClr="000000"/>
                </a:solidFill>
              </a:ln>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239" y="2108564"/>
            <a:ext cx="6276530" cy="875413"/>
          </a:xfrm>
          <a:noFill/>
        </p:spPr>
        <p:txBody>
          <a:bodyPr lIns="146304" tIns="91440" rIns="146304" bIns="91440" anchor="t" anchorCtr="0"/>
          <a:lstStyle>
            <a:lvl1pPr>
              <a:defRPr sz="5294" spc="-98" baseline="0">
                <a:gradFill>
                  <a:gsLst>
                    <a:gs pos="8718">
                      <a:schemeClr val="bg1"/>
                    </a:gs>
                    <a:gs pos="34000">
                      <a:schemeClr val="bg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9239" y="3874398"/>
            <a:ext cx="4482124" cy="1677043"/>
          </a:xfrm>
        </p:spPr>
        <p:txBody>
          <a:bodyPr lIns="164592" tIns="109728" rIns="164592" bIns="109728">
            <a:noAutofit/>
          </a:bodyPr>
          <a:lstStyle>
            <a:lvl1pPr marL="0" indent="0">
              <a:spcBef>
                <a:spcPts val="0"/>
              </a:spcBef>
              <a:buNone/>
              <a:defRPr sz="3137" baseline="0">
                <a:gradFill>
                  <a:gsLst>
                    <a:gs pos="8718">
                      <a:schemeClr val="bg1"/>
                    </a:gs>
                    <a:gs pos="34000">
                      <a:schemeClr val="bg1"/>
                    </a:gs>
                  </a:gsLst>
                  <a:lin ang="5400000" scaled="0"/>
                </a:gradFill>
                <a:latin typeface="+mj-lt"/>
              </a:defRPr>
            </a:lvl1pPr>
          </a:lstStyle>
          <a:p>
            <a:pPr lvl="0"/>
            <a:r>
              <a:rPr lang="en-US"/>
              <a:t>Speaker name</a:t>
            </a:r>
          </a:p>
        </p:txBody>
      </p:sp>
      <p:grpSp>
        <p:nvGrpSpPr>
          <p:cNvPr id="14" name="Group 13">
            <a:extLst>
              <a:ext uri="{FF2B5EF4-FFF2-40B4-BE49-F238E27FC236}">
                <a16:creationId xmlns:a16="http://schemas.microsoft.com/office/drawing/2014/main" id="{6B9B839B-0D8F-4B30-9D4A-12040ABAD2C7}"/>
              </a:ext>
            </a:extLst>
          </p:cNvPr>
          <p:cNvGrpSpPr>
            <a:grpSpLocks noChangeAspect="1"/>
          </p:cNvGrpSpPr>
          <p:nvPr userDrawn="1"/>
        </p:nvGrpSpPr>
        <p:grpSpPr bwMode="black">
          <a:xfrm>
            <a:off x="10331885" y="6144409"/>
            <a:ext cx="1407387" cy="302192"/>
            <a:chOff x="457200" y="1643393"/>
            <a:chExt cx="4492753" cy="964540"/>
          </a:xfrm>
        </p:grpSpPr>
        <p:pic>
          <p:nvPicPr>
            <p:cNvPr id="15" name="Picture 14">
              <a:extLst>
                <a:ext uri="{FF2B5EF4-FFF2-40B4-BE49-F238E27FC236}">
                  <a16:creationId xmlns:a16="http://schemas.microsoft.com/office/drawing/2014/main" id="{1BA1E7BA-99BA-42D8-AE6C-C756732C0AAD}"/>
                </a:ext>
              </a:extLst>
            </p:cNvPr>
            <p:cNvPicPr>
              <a:picLocks noChangeAspect="1"/>
            </p:cNvPicPr>
            <p:nvPr/>
          </p:nvPicPr>
          <p:blipFill>
            <a:blip r:embed="rId3"/>
            <a:stretch>
              <a:fillRect/>
            </a:stretch>
          </p:blipFill>
          <p:spPr bwMode="black">
            <a:xfrm>
              <a:off x="457200" y="1643393"/>
              <a:ext cx="964540" cy="964540"/>
            </a:xfrm>
            <a:prstGeom prst="rect">
              <a:avLst/>
            </a:prstGeom>
          </p:spPr>
        </p:pic>
        <p:sp>
          <p:nvSpPr>
            <p:cNvPr id="16" name="Freeform 12">
              <a:extLst>
                <a:ext uri="{FF2B5EF4-FFF2-40B4-BE49-F238E27FC236}">
                  <a16:creationId xmlns:a16="http://schemas.microsoft.com/office/drawing/2014/main" id="{52874FF4-C370-448A-B977-C29F5FF556C1}"/>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659008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23104962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4408BB5-1956-4009-9820-4D5D8E345588}" type="datetimeFigureOut">
              <a:rPr lang="en-US" smtClean="0"/>
              <a:t>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7FF821-69C7-4F9E-B705-9D7ADE9AFB00}" type="slidenum">
              <a:rPr lang="en-US" smtClean="0"/>
              <a:t>‹#›</a:t>
            </a:fld>
            <a:endParaRPr lang="en-US"/>
          </a:p>
        </p:txBody>
      </p:sp>
    </p:spTree>
    <p:extLst>
      <p:ext uri="{BB962C8B-B14F-4D97-AF65-F5344CB8AC3E}">
        <p14:creationId xmlns:p14="http://schemas.microsoft.com/office/powerpoint/2010/main" val="333174841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57016352"/>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7432992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77801662"/>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0231264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6640548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6015745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4059793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04312870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4730178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482949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4408BB5-1956-4009-9820-4D5D8E345588}" type="datetimeFigureOut">
              <a:rPr lang="en-US" smtClean="0"/>
              <a:t>1/9/19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7FF821-69C7-4F9E-B705-9D7ADE9AFB00}" type="slidenum">
              <a:rPr lang="en-US" smtClean="0"/>
              <a:t>‹#›</a:t>
            </a:fld>
            <a:endParaRPr lang="en-US"/>
          </a:p>
        </p:txBody>
      </p:sp>
    </p:spTree>
    <p:extLst>
      <p:ext uri="{BB962C8B-B14F-4D97-AF65-F5344CB8AC3E}">
        <p14:creationId xmlns:p14="http://schemas.microsoft.com/office/powerpoint/2010/main" val="99489637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91865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0659058"/>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3121219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1411744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5" y="3877272"/>
            <a:ext cx="6273417" cy="1794661"/>
          </a:xfrm>
          <a:noFill/>
        </p:spPr>
        <p:txBody>
          <a:bodyPr lIns="146304" tIns="109728" rIns="146304" bIns="109728">
            <a:no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303" y="2075841"/>
            <a:ext cx="8067760" cy="1801436"/>
          </a:xfrm>
          <a:noFill/>
        </p:spPr>
        <p:txBody>
          <a:bodyPr lIns="146304" tIns="91440" rIns="146304" bIns="91440" anchor="t" anchorCtr="0"/>
          <a:lstStyle>
            <a:lvl1pPr>
              <a:defRPr sz="5293" spc="-99"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26" y="6041180"/>
            <a:ext cx="1613565" cy="346755"/>
          </a:xfrm>
          <a:prstGeom prst="rect">
            <a:avLst/>
          </a:prstGeom>
        </p:spPr>
      </p:pic>
    </p:spTree>
    <p:extLst>
      <p:ext uri="{BB962C8B-B14F-4D97-AF65-F5344CB8AC3E}">
        <p14:creationId xmlns:p14="http://schemas.microsoft.com/office/powerpoint/2010/main" val="19263948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80"/>
            <a:ext cx="11653523" cy="2050817"/>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72" indent="0">
              <a:buNone/>
              <a:defRPr/>
            </a:lvl3pPr>
            <a:lvl4pPr marL="448141" indent="0">
              <a:buNone/>
              <a:defRPr/>
            </a:lvl4pPr>
            <a:lvl5pPr marL="672213"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18991740"/>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80"/>
            <a:ext cx="11653523" cy="2050817"/>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2" indent="0">
              <a:buNone/>
              <a:defRPr/>
            </a:lvl3pPr>
            <a:lvl4pPr marL="448141" indent="0">
              <a:buNone/>
              <a:defRPr/>
            </a:lvl4pPr>
            <a:lvl5pPr marL="672213"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8305374"/>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80"/>
            <a:ext cx="11653523" cy="2062873"/>
          </a:xfrm>
        </p:spPr>
        <p:txBody>
          <a:bodyPr>
            <a:spAutoFit/>
          </a:bodyPr>
          <a:lstStyle>
            <a:lvl1pPr>
              <a:defRPr sz="3528">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63559385"/>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80"/>
            <a:ext cx="11653523" cy="2062873"/>
          </a:xfrm>
        </p:spPr>
        <p:txBody>
          <a:bodyPr>
            <a:spAutoFit/>
          </a:bodyPr>
          <a:lstStyle>
            <a:lvl1pPr>
              <a:defRPr sz="3528"/>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59020240"/>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485125"/>
          </a:xfrm>
        </p:spPr>
        <p:txBody>
          <a:bodyPr wrap="square">
            <a:spAutoFit/>
          </a:bodyPr>
          <a:lstStyle>
            <a:lvl1pPr marL="0" indent="0">
              <a:spcBef>
                <a:spcPts val="1200"/>
              </a:spcBef>
              <a:buClr>
                <a:schemeClr val="tx1"/>
              </a:buClr>
              <a:buFont typeface="Wingdings" pitchFamily="2" charset="2"/>
              <a:buNone/>
              <a:defRPr sz="3528">
                <a:gradFill>
                  <a:gsLst>
                    <a:gs pos="1250">
                      <a:schemeClr val="tx2"/>
                    </a:gs>
                    <a:gs pos="99000">
                      <a:schemeClr val="tx2"/>
                    </a:gs>
                  </a:gsLst>
                  <a:lin ang="5400000" scaled="0"/>
                </a:gradFill>
              </a:defRPr>
            </a:lvl1pPr>
            <a:lvl2pPr marL="0" indent="0">
              <a:buNone/>
              <a:defRPr sz="1961"/>
            </a:lvl2pPr>
            <a:lvl3pPr marL="227182" indent="0">
              <a:buNone/>
              <a:tabLst/>
              <a:defRPr sz="1961"/>
            </a:lvl3pPr>
            <a:lvl4pPr marL="451254" indent="0">
              <a:buNone/>
              <a:defRPr/>
            </a:lvl4pPr>
            <a:lvl5pPr marL="672213"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5" y="1189176"/>
            <a:ext cx="5378548" cy="2485125"/>
          </a:xfrm>
        </p:spPr>
        <p:txBody>
          <a:bodyPr wrap="square">
            <a:spAutoFit/>
          </a:bodyPr>
          <a:lstStyle>
            <a:lvl1pPr marL="0" indent="0">
              <a:spcBef>
                <a:spcPts val="1200"/>
              </a:spcBef>
              <a:buClr>
                <a:schemeClr val="tx1"/>
              </a:buClr>
              <a:buFont typeface="Wingdings" pitchFamily="2" charset="2"/>
              <a:buNone/>
              <a:defRPr sz="3528">
                <a:gradFill>
                  <a:gsLst>
                    <a:gs pos="1250">
                      <a:schemeClr val="tx2"/>
                    </a:gs>
                    <a:gs pos="99000">
                      <a:schemeClr val="tx2"/>
                    </a:gs>
                  </a:gsLst>
                  <a:lin ang="5400000" scaled="0"/>
                </a:gradFill>
              </a:defRPr>
            </a:lvl1pPr>
            <a:lvl2pPr marL="0" indent="0">
              <a:buNone/>
              <a:defRPr sz="1961"/>
            </a:lvl2pPr>
            <a:lvl3pPr marL="227182" indent="0">
              <a:buNone/>
              <a:tabLst/>
              <a:defRPr sz="1961"/>
            </a:lvl3pPr>
            <a:lvl4pPr marL="451254" indent="0">
              <a:buNone/>
              <a:defRPr/>
            </a:lvl4pPr>
            <a:lvl5pPr marL="672213"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5648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4408BB5-1956-4009-9820-4D5D8E345588}" type="datetimeFigureOut">
              <a:rPr lang="en-US" smtClean="0"/>
              <a:t>1/9/19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7FF821-69C7-4F9E-B705-9D7ADE9AFB00}" type="slidenum">
              <a:rPr lang="en-US" smtClean="0"/>
              <a:t>‹#›</a:t>
            </a:fld>
            <a:endParaRPr lang="en-US"/>
          </a:p>
        </p:txBody>
      </p:sp>
    </p:spTree>
    <p:extLst>
      <p:ext uri="{BB962C8B-B14F-4D97-AF65-F5344CB8AC3E}">
        <p14:creationId xmlns:p14="http://schemas.microsoft.com/office/powerpoint/2010/main" val="8714196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485125"/>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1"/>
            </a:lvl2pPr>
            <a:lvl3pPr marL="227182" indent="0">
              <a:buNone/>
              <a:tabLst/>
              <a:defRPr sz="1961"/>
            </a:lvl3pPr>
            <a:lvl4pPr marL="451254" indent="0">
              <a:buNone/>
              <a:defRPr/>
            </a:lvl4pPr>
            <a:lvl5pPr marL="672213"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5" y="1189176"/>
            <a:ext cx="5378548" cy="2485125"/>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1"/>
            </a:lvl2pPr>
            <a:lvl3pPr marL="227182" indent="0">
              <a:buNone/>
              <a:tabLst/>
              <a:defRPr sz="1961"/>
            </a:lvl3pPr>
            <a:lvl4pPr marL="451254" indent="0">
              <a:buNone/>
              <a:defRPr/>
            </a:lvl4pPr>
            <a:lvl5pPr marL="672213"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37930032"/>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443061"/>
          </a:xfrm>
        </p:spPr>
        <p:txBody>
          <a:bodyPr wrap="square">
            <a:spAutoFit/>
          </a:bodyPr>
          <a:lstStyle>
            <a:lvl1pPr marL="281644" indent="-281644">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42" indent="-228574">
              <a:defRPr sz="2353"/>
            </a:lvl2pPr>
            <a:lvl3pPr marL="685724" indent="-165083">
              <a:tabLst/>
              <a:defRPr sz="1961"/>
            </a:lvl3pPr>
            <a:lvl4pPr marL="863504" indent="-177781">
              <a:defRPr/>
            </a:lvl4pPr>
            <a:lvl5pPr marL="1028585" indent="-16508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5" y="1189176"/>
            <a:ext cx="5378548" cy="2443061"/>
          </a:xfrm>
        </p:spPr>
        <p:txBody>
          <a:bodyPr wrap="square">
            <a:spAutoFit/>
          </a:bodyPr>
          <a:lstStyle>
            <a:lvl1pPr marL="281644" indent="-281644">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42" indent="-228574">
              <a:defRPr sz="2353"/>
            </a:lvl2pPr>
            <a:lvl3pPr marL="685724" indent="-165083">
              <a:tabLst/>
              <a:defRPr sz="1961"/>
            </a:lvl3pPr>
            <a:lvl4pPr marL="863504" indent="-177781">
              <a:defRPr/>
            </a:lvl4pPr>
            <a:lvl5pPr marL="1028585" indent="-16508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8471289"/>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443061"/>
          </a:xfrm>
        </p:spPr>
        <p:txBody>
          <a:bodyPr wrap="square">
            <a:spAutoFit/>
          </a:bodyPr>
          <a:lstStyle>
            <a:lvl1pPr marL="281644" indent="-281644">
              <a:spcBef>
                <a:spcPts val="1200"/>
              </a:spcBef>
              <a:buClr>
                <a:schemeClr val="tx1"/>
              </a:buClr>
              <a:buFont typeface="Arial" pitchFamily="34" charset="0"/>
              <a:buChar char="•"/>
              <a:defRPr sz="3136"/>
            </a:lvl1pPr>
            <a:lvl2pPr marL="520642" indent="-228574">
              <a:defRPr sz="2353"/>
            </a:lvl2pPr>
            <a:lvl3pPr marL="685724" indent="-165083">
              <a:tabLst/>
              <a:defRPr sz="1961"/>
            </a:lvl3pPr>
            <a:lvl4pPr marL="863504" indent="-177781">
              <a:defRPr/>
            </a:lvl4pPr>
            <a:lvl5pPr marL="1028585" indent="-16508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5" y="1189176"/>
            <a:ext cx="5378548" cy="2443061"/>
          </a:xfrm>
        </p:spPr>
        <p:txBody>
          <a:bodyPr wrap="square">
            <a:spAutoFit/>
          </a:bodyPr>
          <a:lstStyle>
            <a:lvl1pPr marL="281644" indent="-281644">
              <a:spcBef>
                <a:spcPts val="1200"/>
              </a:spcBef>
              <a:buClr>
                <a:schemeClr val="tx1"/>
              </a:buClr>
              <a:buFont typeface="Arial" pitchFamily="34" charset="0"/>
              <a:buChar char="•"/>
              <a:defRPr sz="3136"/>
            </a:lvl1pPr>
            <a:lvl2pPr marL="520642" indent="-228574">
              <a:defRPr sz="2353"/>
            </a:lvl2pPr>
            <a:lvl3pPr marL="685724" indent="-165083">
              <a:tabLst/>
              <a:defRPr sz="1961"/>
            </a:lvl3pPr>
            <a:lvl4pPr marL="863504" indent="-177781">
              <a:defRPr/>
            </a:lvl4pPr>
            <a:lvl5pPr marL="1028585" indent="-16508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91032415"/>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1300835"/>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9859116" cy="2697988"/>
          </a:xfrm>
          <a:noFill/>
        </p:spPr>
        <p:txBody>
          <a:bodyPr tIns="91440" bIns="91440" anchor="t" anchorCtr="0"/>
          <a:lstStyle>
            <a:lvl1pPr>
              <a:defRPr sz="7057" spc="-99"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2" y="3877280"/>
            <a:ext cx="9860673" cy="1793881"/>
          </a:xfrm>
          <a:noFill/>
        </p:spPr>
        <p:txBody>
          <a:bodyPr lIns="182880" tIns="146304" rIns="182880" bIns="146304">
            <a:noAutofit/>
          </a:bodyPr>
          <a:lstStyle>
            <a:lvl1pPr marL="0" indent="0">
              <a:spcBef>
                <a:spcPts val="0"/>
              </a:spcBef>
              <a:buNone/>
              <a:defRPr sz="3528"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80285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9859116" cy="2697988"/>
          </a:xfrm>
          <a:noFill/>
        </p:spPr>
        <p:txBody>
          <a:bodyPr tIns="91440" bIns="91440" anchor="t" anchorCtr="0"/>
          <a:lstStyle>
            <a:lvl1pPr>
              <a:defRPr lang="en-US" sz="7057" b="0" kern="1200" cap="none" spc="-99"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6712418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74"/>
            <a:ext cx="11653523" cy="1162049"/>
          </a:xfrm>
          <a:noFill/>
        </p:spPr>
        <p:txBody>
          <a:bodyPr tIns="91440" bIns="91440" anchor="t" anchorCtr="0">
            <a:spAutoFit/>
          </a:bodyPr>
          <a:lstStyle>
            <a:lvl1pPr>
              <a:defRPr sz="7057" spc="-99"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2107541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Section Title Accent Color 1">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74"/>
            <a:ext cx="11653523" cy="1162049"/>
          </a:xfrm>
          <a:noFill/>
        </p:spPr>
        <p:txBody>
          <a:bodyPr tIns="91440" bIns="91440" anchor="t" anchorCtr="0">
            <a:spAutoFit/>
          </a:bodyPr>
          <a:lstStyle>
            <a:lvl1pPr>
              <a:defRPr sz="7057" spc="-99" baseline="0">
                <a:gradFill>
                  <a:gsLst>
                    <a:gs pos="90452">
                      <a:schemeClr val="bg2"/>
                    </a:gs>
                    <a:gs pos="77000">
                      <a:schemeClr val="bg2"/>
                    </a:gs>
                  </a:gsLst>
                  <a:lin ang="5400000" scaled="0"/>
                </a:gradFill>
              </a:defRPr>
            </a:lvl1pPr>
          </a:lstStyle>
          <a:p>
            <a:r>
              <a:rPr lang="en-US"/>
              <a:t>Section title</a:t>
            </a:r>
          </a:p>
        </p:txBody>
      </p:sp>
    </p:spTree>
    <p:extLst>
      <p:ext uri="{BB962C8B-B14F-4D97-AF65-F5344CB8AC3E}">
        <p14:creationId xmlns:p14="http://schemas.microsoft.com/office/powerpoint/2010/main" val="36093931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74"/>
            <a:ext cx="11653523" cy="1162049"/>
          </a:xfrm>
          <a:noFill/>
        </p:spPr>
        <p:txBody>
          <a:bodyPr tIns="91440" bIns="91440" anchor="t" anchorCtr="0">
            <a:spAutoFit/>
          </a:bodyPr>
          <a:lstStyle>
            <a:lvl1pPr>
              <a:defRPr sz="7057" spc="-99"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522941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74"/>
            <a:ext cx="11653523" cy="1162049"/>
          </a:xfrm>
          <a:noFill/>
        </p:spPr>
        <p:txBody>
          <a:bodyPr tIns="91440" bIns="91440" anchor="t" anchorCtr="0">
            <a:spAutoFit/>
          </a:bodyPr>
          <a:lstStyle>
            <a:lvl1pPr>
              <a:defRPr sz="7057" spc="-99"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6934287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D0949ED-92D6-4299-95C4-345B2364A224}"/>
              </a:ext>
            </a:extLst>
          </p:cNvPr>
          <p:cNvSpPr/>
          <p:nvPr userDrawn="1"/>
        </p:nvSpPr>
        <p:spPr>
          <a:xfrm>
            <a:off x="865" y="486"/>
            <a:ext cx="12190271" cy="1180613"/>
          </a:xfrm>
          <a:prstGeom prst="rect">
            <a:avLst/>
          </a:prstGeom>
          <a:solidFill>
            <a:srgbClr val="0B7D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2" name="Date Placeholder 1"/>
          <p:cNvSpPr>
            <a:spLocks noGrp="1"/>
          </p:cNvSpPr>
          <p:nvPr>
            <p:ph type="dt" sz="half" idx="10"/>
          </p:nvPr>
        </p:nvSpPr>
        <p:spPr/>
        <p:txBody>
          <a:bodyPr/>
          <a:lstStyle/>
          <a:p>
            <a:fld id="{94408BB5-1956-4009-9820-4D5D8E345588}" type="datetimeFigureOut">
              <a:rPr lang="en-US" smtClean="0"/>
              <a:t>1/9/19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7FF821-69C7-4F9E-B705-9D7ADE9AFB00}" type="slidenum">
              <a:rPr lang="en-US" smtClean="0"/>
              <a:t>‹#›</a:t>
            </a:fld>
            <a:endParaRPr lang="en-US"/>
          </a:p>
        </p:txBody>
      </p:sp>
      <p:pic>
        <p:nvPicPr>
          <p:cNvPr id="5" name="Picture 4">
            <a:extLst>
              <a:ext uri="{FF2B5EF4-FFF2-40B4-BE49-F238E27FC236}">
                <a16:creationId xmlns:a16="http://schemas.microsoft.com/office/drawing/2014/main" id="{48D21889-15AC-4487-A076-6020FD6057C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21712" y="344008"/>
            <a:ext cx="2438400" cy="451821"/>
          </a:xfrm>
          <a:prstGeom prst="rect">
            <a:avLst/>
          </a:prstGeom>
        </p:spPr>
      </p:pic>
      <p:pic>
        <p:nvPicPr>
          <p:cNvPr id="7" name="Picture 6">
            <a:extLst>
              <a:ext uri="{FF2B5EF4-FFF2-40B4-BE49-F238E27FC236}">
                <a16:creationId xmlns:a16="http://schemas.microsoft.com/office/drawing/2014/main" id="{0F197459-1F79-45EF-8EC5-8A65077754B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987851" y="6406748"/>
            <a:ext cx="1061157" cy="390337"/>
          </a:xfrm>
          <a:prstGeom prst="rect">
            <a:avLst/>
          </a:prstGeom>
        </p:spPr>
      </p:pic>
    </p:spTree>
    <p:extLst>
      <p:ext uri="{BB962C8B-B14F-4D97-AF65-F5344CB8AC3E}">
        <p14:creationId xmlns:p14="http://schemas.microsoft.com/office/powerpoint/2010/main" val="268688684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6467862"/>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76367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15415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29744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97"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1" y="1197325"/>
            <a:ext cx="11653521" cy="202226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8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2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2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17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1293346"/>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1" y="6170061"/>
            <a:ext cx="11623331" cy="395352"/>
          </a:xfrm>
          <a:prstGeom prst="rect">
            <a:avLst/>
          </a:prstGeom>
          <a:noFill/>
          <a:ln w="12700">
            <a:noFill/>
            <a:miter lim="800000"/>
            <a:headEnd type="none" w="sm" len="sm"/>
            <a:tailEnd type="none" w="sm" len="sm"/>
          </a:ln>
          <a:effectLst/>
        </p:spPr>
        <p:txBody>
          <a:bodyPr vert="horz" wrap="square" lIns="179260" tIns="143408" rIns="179260" bIns="143408" numCol="1" anchor="t" anchorCtr="0" compatLnSpc="1">
            <a:prstTxWarp prst="textNoShape">
              <a:avLst/>
            </a:prstTxWarp>
            <a:spAutoFit/>
          </a:bodyPr>
          <a:lstStyle/>
          <a:p>
            <a:pPr defTabSz="913818" eaLnBrk="0" hangingPunct="0"/>
            <a:r>
              <a:rPr lang="en-US" sz="687">
                <a:gradFill>
                  <a:gsLst>
                    <a:gs pos="0">
                      <a:schemeClr val="tx1"/>
                    </a:gs>
                    <a:gs pos="100000">
                      <a:schemeClr val="tx1"/>
                    </a:gs>
                  </a:gsLst>
                  <a:lin ang="5400000" scaled="0"/>
                </a:gradFill>
                <a:cs typeface="Segoe UI" pitchFamily="34" charset="0"/>
              </a:rPr>
              <a:t>©</a:t>
            </a:r>
            <a:r>
              <a:rPr lang="en-US" sz="687" baseline="0">
                <a:gradFill>
                  <a:gsLst>
                    <a:gs pos="0">
                      <a:schemeClr val="tx1"/>
                    </a:gs>
                    <a:gs pos="100000">
                      <a:schemeClr val="tx1"/>
                    </a:gs>
                  </a:gsLst>
                  <a:lin ang="5400000" scaled="0"/>
                </a:gradFill>
                <a:cs typeface="Segoe UI" pitchFamily="34" charset="0"/>
              </a:rPr>
              <a:t> Copyright</a:t>
            </a:r>
            <a:r>
              <a:rPr lang="en-US" sz="687">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3" y="3083654"/>
            <a:ext cx="3223861" cy="690695"/>
          </a:xfrm>
          <a:prstGeom prst="rect">
            <a:avLst/>
          </a:prstGeom>
        </p:spPr>
      </p:pic>
    </p:spTree>
    <p:extLst>
      <p:ext uri="{BB962C8B-B14F-4D97-AF65-F5344CB8AC3E}">
        <p14:creationId xmlns:p14="http://schemas.microsoft.com/office/powerpoint/2010/main" val="1079016969"/>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1" y="1189179"/>
            <a:ext cx="11653523" cy="2460760"/>
          </a:xfrm>
          <a:prstGeom prst="rect">
            <a:avLst/>
          </a:prstGeom>
        </p:spPr>
        <p:txBody>
          <a:bodyPr/>
          <a:lstStyle>
            <a:lvl1pPr marL="284757" indent="-284757">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77" indent="-275422">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34" indent="-28475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05" indent="-224072">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076" indent="-224072">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4"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42142853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Q&amp;A slide">
    <p:spTree>
      <p:nvGrpSpPr>
        <p:cNvPr id="1" name=""/>
        <p:cNvGrpSpPr/>
        <p:nvPr/>
      </p:nvGrpSpPr>
      <p:grpSpPr>
        <a:xfrm>
          <a:off x="0" y="0"/>
          <a:ext cx="0" cy="0"/>
          <a:chOff x="0" y="0"/>
          <a:chExt cx="0" cy="0"/>
        </a:xfrm>
      </p:grpSpPr>
      <p:sp>
        <p:nvSpPr>
          <p:cNvPr id="53" name="Rectangle 52"/>
          <p:cNvSpPr/>
          <p:nvPr userDrawn="1"/>
        </p:nvSpPr>
        <p:spPr>
          <a:xfrm>
            <a:off x="0" y="1"/>
            <a:ext cx="9241277"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userDrawn="1"/>
        </p:nvSpPr>
        <p:spPr>
          <a:xfrm>
            <a:off x="171490" y="3105835"/>
            <a:ext cx="8847819" cy="646331"/>
          </a:xfrm>
          <a:prstGeom prst="rect">
            <a:avLst/>
          </a:prstGeom>
          <a:noFill/>
        </p:spPr>
        <p:txBody>
          <a:bodyPr wrap="square" lIns="192024" rtlCol="0">
            <a:spAutoFit/>
          </a:bodyPr>
          <a:lstStyle/>
          <a:p>
            <a:r>
              <a:rPr lang="en-US" sz="3600" b="1" i="0">
                <a:solidFill>
                  <a:schemeClr val="bg1"/>
                </a:solidFill>
                <a:latin typeface="Segoe UI" charset="0"/>
                <a:ea typeface="Segoe UI" charset="0"/>
                <a:cs typeface="Segoe UI" charset="0"/>
              </a:rPr>
              <a:t>Q&amp;A</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4302" y="6513834"/>
            <a:ext cx="761880" cy="165261"/>
          </a:xfrm>
          <a:prstGeom prst="rect">
            <a:avLst/>
          </a:prstGeom>
        </p:spPr>
      </p:pic>
    </p:spTree>
    <p:extLst>
      <p:ext uri="{BB962C8B-B14F-4D97-AF65-F5344CB8AC3E}">
        <p14:creationId xmlns:p14="http://schemas.microsoft.com/office/powerpoint/2010/main" val="2526271998"/>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44A7DAA-8D69-1143-88E3-FA335A148EB8}"/>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10" name="Picture 9">
            <a:extLst>
              <a:ext uri="{FF2B5EF4-FFF2-40B4-BE49-F238E27FC236}">
                <a16:creationId xmlns:a16="http://schemas.microsoft.com/office/drawing/2014/main" id="{D54C241D-4706-F048-B843-CE3B1121ABA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17670" y="358019"/>
            <a:ext cx="3136293" cy="730479"/>
          </a:xfrm>
          <a:prstGeom prst="rect">
            <a:avLst/>
          </a:prstGeom>
        </p:spPr>
      </p:pic>
      <p:sp>
        <p:nvSpPr>
          <p:cNvPr id="33" name="Title 1"/>
          <p:cNvSpPr>
            <a:spLocks noGrp="1"/>
          </p:cNvSpPr>
          <p:nvPr>
            <p:ph type="ctrTitle"/>
          </p:nvPr>
        </p:nvSpPr>
        <p:spPr>
          <a:xfrm>
            <a:off x="617670" y="4187515"/>
            <a:ext cx="8191036" cy="935267"/>
          </a:xfrm>
          <a:prstGeom prst="rect">
            <a:avLst/>
          </a:prstGeom>
        </p:spPr>
        <p:txBody>
          <a:bodyPr anchor="b" anchorCtr="0">
            <a:noAutofit/>
          </a:bodyPr>
          <a:lstStyle>
            <a:lvl1pPr algn="l">
              <a:defRPr sz="4800">
                <a:solidFill>
                  <a:schemeClr val="bg1"/>
                </a:solidFill>
                <a:latin typeface="+mj-lt"/>
                <a:cs typeface="Verdana"/>
              </a:defRPr>
            </a:lvl1pPr>
          </a:lstStyle>
          <a:p>
            <a:r>
              <a:rPr lang="en-US"/>
              <a:t>Click to edit Master title style</a:t>
            </a:r>
          </a:p>
        </p:txBody>
      </p:sp>
      <p:sp>
        <p:nvSpPr>
          <p:cNvPr id="35" name="Subtitle 2"/>
          <p:cNvSpPr>
            <a:spLocks noGrp="1"/>
          </p:cNvSpPr>
          <p:nvPr>
            <p:ph type="subTitle" idx="1"/>
          </p:nvPr>
        </p:nvSpPr>
        <p:spPr>
          <a:xfrm>
            <a:off x="614743" y="5127352"/>
            <a:ext cx="8191036" cy="715496"/>
          </a:xfrm>
          <a:prstGeom prst="rect">
            <a:avLst/>
          </a:prstGeom>
        </p:spPr>
        <p:txBody>
          <a:bodyPr>
            <a:normAutofit/>
          </a:bodyPr>
          <a:lstStyle>
            <a:lvl1pPr marL="0" indent="0" algn="l">
              <a:buNone/>
              <a:defRPr sz="2400" b="0">
                <a:solidFill>
                  <a:srgbClr val="FFFFFF"/>
                </a:solidFill>
                <a:latin typeface="+mj-lt"/>
                <a:cs typeface="Verdana"/>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27527411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334AD76-3697-9641-9521-4CE4E81274C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0" name="Title 1"/>
          <p:cNvSpPr>
            <a:spLocks noGrp="1"/>
          </p:cNvSpPr>
          <p:nvPr>
            <p:ph type="ctrTitle"/>
          </p:nvPr>
        </p:nvSpPr>
        <p:spPr>
          <a:xfrm>
            <a:off x="617670" y="4187515"/>
            <a:ext cx="8191036" cy="935267"/>
          </a:xfrm>
          <a:prstGeom prst="rect">
            <a:avLst/>
          </a:prstGeom>
        </p:spPr>
        <p:txBody>
          <a:bodyPr anchor="b" anchorCtr="0">
            <a:noAutofit/>
          </a:bodyPr>
          <a:lstStyle>
            <a:lvl1pPr algn="l">
              <a:defRPr sz="4800">
                <a:solidFill>
                  <a:schemeClr val="bg1"/>
                </a:solidFill>
                <a:latin typeface="+mj-lt"/>
                <a:cs typeface="Verdana"/>
              </a:defRPr>
            </a:lvl1pPr>
          </a:lstStyle>
          <a:p>
            <a:r>
              <a:rPr lang="en-US"/>
              <a:t>Click to edit Master title style</a:t>
            </a:r>
          </a:p>
        </p:txBody>
      </p:sp>
      <p:sp>
        <p:nvSpPr>
          <p:cNvPr id="11" name="Subtitle 2"/>
          <p:cNvSpPr>
            <a:spLocks noGrp="1"/>
          </p:cNvSpPr>
          <p:nvPr>
            <p:ph type="subTitle" idx="1"/>
          </p:nvPr>
        </p:nvSpPr>
        <p:spPr>
          <a:xfrm>
            <a:off x="614743" y="5127352"/>
            <a:ext cx="8191036" cy="715496"/>
          </a:xfrm>
          <a:prstGeom prst="rect">
            <a:avLst/>
          </a:prstGeom>
        </p:spPr>
        <p:txBody>
          <a:bodyPr>
            <a:normAutofit/>
          </a:bodyPr>
          <a:lstStyle>
            <a:lvl1pPr marL="0" indent="0" algn="l">
              <a:buNone/>
              <a:defRPr sz="2400" b="0">
                <a:solidFill>
                  <a:srgbClr val="FFFFFF"/>
                </a:solidFill>
                <a:latin typeface="+mj-lt"/>
                <a:cs typeface="Verdana"/>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6E462941-1C1B-9043-BCD9-BE109B378E0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17670" y="358019"/>
            <a:ext cx="3136293" cy="730479"/>
          </a:xfrm>
          <a:prstGeom prst="rect">
            <a:avLst/>
          </a:prstGeom>
        </p:spPr>
      </p:pic>
    </p:spTree>
    <p:extLst>
      <p:ext uri="{BB962C8B-B14F-4D97-AF65-F5344CB8AC3E}">
        <p14:creationId xmlns:p14="http://schemas.microsoft.com/office/powerpoint/2010/main" val="1255806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408BB5-1956-4009-9820-4D5D8E345588}" type="datetimeFigureOut">
              <a:rPr lang="en-US" smtClean="0"/>
              <a:t>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7FF821-69C7-4F9E-B705-9D7ADE9AFB00}" type="slidenum">
              <a:rPr lang="en-US" smtClean="0"/>
              <a:t>‹#›</a:t>
            </a:fld>
            <a:endParaRPr lang="en-US"/>
          </a:p>
        </p:txBody>
      </p:sp>
    </p:spTree>
    <p:extLst>
      <p:ext uri="{BB962C8B-B14F-4D97-AF65-F5344CB8AC3E}">
        <p14:creationId xmlns:p14="http://schemas.microsoft.com/office/powerpoint/2010/main" val="1072718171"/>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28AFDC9-8762-6B4F-8CD0-1B9EA91BBE9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10" name="Title 1"/>
          <p:cNvSpPr>
            <a:spLocks noGrp="1"/>
          </p:cNvSpPr>
          <p:nvPr>
            <p:ph type="ctrTitle"/>
          </p:nvPr>
        </p:nvSpPr>
        <p:spPr>
          <a:xfrm>
            <a:off x="617670" y="4527039"/>
            <a:ext cx="8191036" cy="935267"/>
          </a:xfrm>
          <a:prstGeom prst="rect">
            <a:avLst/>
          </a:prstGeom>
        </p:spPr>
        <p:txBody>
          <a:bodyPr anchor="b" anchorCtr="0">
            <a:noAutofit/>
          </a:bodyPr>
          <a:lstStyle>
            <a:lvl1pPr algn="l">
              <a:defRPr sz="4267">
                <a:solidFill>
                  <a:srgbClr val="D40E8C"/>
                </a:solidFill>
                <a:latin typeface="+mj-lt"/>
                <a:cs typeface="Verdana"/>
              </a:defRPr>
            </a:lvl1pPr>
          </a:lstStyle>
          <a:p>
            <a:r>
              <a:rPr lang="en-US"/>
              <a:t>Click to edit Master title style</a:t>
            </a:r>
          </a:p>
        </p:txBody>
      </p:sp>
      <p:sp>
        <p:nvSpPr>
          <p:cNvPr id="11" name="Subtitle 2"/>
          <p:cNvSpPr>
            <a:spLocks noGrp="1"/>
          </p:cNvSpPr>
          <p:nvPr>
            <p:ph type="subTitle" idx="1"/>
          </p:nvPr>
        </p:nvSpPr>
        <p:spPr>
          <a:xfrm>
            <a:off x="614743" y="5466876"/>
            <a:ext cx="8191036" cy="715496"/>
          </a:xfrm>
          <a:prstGeom prst="rect">
            <a:avLst/>
          </a:prstGeom>
        </p:spPr>
        <p:txBody>
          <a:bodyPr>
            <a:normAutofit/>
          </a:bodyPr>
          <a:lstStyle>
            <a:lvl1pPr marL="0" indent="0" algn="l">
              <a:buNone/>
              <a:defRPr sz="2400" b="0">
                <a:solidFill>
                  <a:srgbClr val="D40E8C"/>
                </a:solidFill>
                <a:latin typeface="+mj-lt"/>
                <a:cs typeface="Verdana"/>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6E462941-1C1B-9043-BCD9-BE109B378E0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17670" y="358019"/>
            <a:ext cx="3136293" cy="730479"/>
          </a:xfrm>
          <a:prstGeom prst="rect">
            <a:avLst/>
          </a:prstGeom>
        </p:spPr>
      </p:pic>
    </p:spTree>
    <p:extLst>
      <p:ext uri="{BB962C8B-B14F-4D97-AF65-F5344CB8AC3E}">
        <p14:creationId xmlns:p14="http://schemas.microsoft.com/office/powerpoint/2010/main" val="136095269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77E2220-11DA-7046-BEE1-F46E3D87A2B4}"/>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10" name="Title 1"/>
          <p:cNvSpPr>
            <a:spLocks noGrp="1"/>
          </p:cNvSpPr>
          <p:nvPr>
            <p:ph type="ctrTitle"/>
          </p:nvPr>
        </p:nvSpPr>
        <p:spPr>
          <a:xfrm>
            <a:off x="617670" y="4527039"/>
            <a:ext cx="8191036" cy="935267"/>
          </a:xfrm>
          <a:prstGeom prst="rect">
            <a:avLst/>
          </a:prstGeom>
        </p:spPr>
        <p:txBody>
          <a:bodyPr anchor="b" anchorCtr="0">
            <a:noAutofit/>
          </a:bodyPr>
          <a:lstStyle>
            <a:lvl1pPr algn="l">
              <a:defRPr sz="4267">
                <a:solidFill>
                  <a:srgbClr val="D40E8C"/>
                </a:solidFill>
                <a:latin typeface="+mj-lt"/>
                <a:cs typeface="Verdana"/>
              </a:defRPr>
            </a:lvl1pPr>
          </a:lstStyle>
          <a:p>
            <a:r>
              <a:rPr lang="en-US"/>
              <a:t>Click to edit Master title style</a:t>
            </a:r>
          </a:p>
        </p:txBody>
      </p:sp>
      <p:sp>
        <p:nvSpPr>
          <p:cNvPr id="11" name="Subtitle 2"/>
          <p:cNvSpPr>
            <a:spLocks noGrp="1"/>
          </p:cNvSpPr>
          <p:nvPr>
            <p:ph type="subTitle" idx="1"/>
          </p:nvPr>
        </p:nvSpPr>
        <p:spPr>
          <a:xfrm>
            <a:off x="614743" y="5466876"/>
            <a:ext cx="8191036" cy="715496"/>
          </a:xfrm>
          <a:prstGeom prst="rect">
            <a:avLst/>
          </a:prstGeom>
        </p:spPr>
        <p:txBody>
          <a:bodyPr>
            <a:normAutofit/>
          </a:bodyPr>
          <a:lstStyle>
            <a:lvl1pPr marL="0" indent="0" algn="l">
              <a:buNone/>
              <a:defRPr sz="2400" b="0">
                <a:solidFill>
                  <a:srgbClr val="D40E8C"/>
                </a:solidFill>
                <a:latin typeface="+mj-lt"/>
                <a:cs typeface="Verdana"/>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pic>
        <p:nvPicPr>
          <p:cNvPr id="9" name="Picture 8">
            <a:extLst>
              <a:ext uri="{FF2B5EF4-FFF2-40B4-BE49-F238E27FC236}">
                <a16:creationId xmlns:a16="http://schemas.microsoft.com/office/drawing/2014/main" id="{6E462941-1C1B-9043-BCD9-BE109B378E0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17670" y="358019"/>
            <a:ext cx="3136293" cy="730479"/>
          </a:xfrm>
          <a:prstGeom prst="rect">
            <a:avLst/>
          </a:prstGeom>
        </p:spPr>
      </p:pic>
    </p:spTree>
    <p:extLst>
      <p:ext uri="{BB962C8B-B14F-4D97-AF65-F5344CB8AC3E}">
        <p14:creationId xmlns:p14="http://schemas.microsoft.com/office/powerpoint/2010/main" val="327615250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22982" y="304192"/>
            <a:ext cx="11619924" cy="909867"/>
          </a:xfrm>
          <a:prstGeom prst="rect">
            <a:avLst/>
          </a:prstGeom>
        </p:spPr>
        <p:txBody>
          <a:bodyPr/>
          <a:lstStyle>
            <a:lvl1pPr>
              <a:defRPr sz="4267" b="0">
                <a:solidFill>
                  <a:srgbClr val="D40E8C"/>
                </a:solidFill>
                <a:latin typeface="+mj-lt"/>
              </a:defRPr>
            </a:lvl1pPr>
          </a:lstStyle>
          <a:p>
            <a:r>
              <a:rPr lang="en-US"/>
              <a:t>Click to edit Master title style</a:t>
            </a:r>
          </a:p>
        </p:txBody>
      </p:sp>
      <p:pic>
        <p:nvPicPr>
          <p:cNvPr id="3" name="Picture 2">
            <a:extLst>
              <a:ext uri="{FF2B5EF4-FFF2-40B4-BE49-F238E27FC236}">
                <a16:creationId xmlns:a16="http://schemas.microsoft.com/office/drawing/2014/main" id="{05A684A6-9F65-3C47-B8FD-0070F71EEA73}"/>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437512" y="418678"/>
            <a:ext cx="1365504" cy="561407"/>
          </a:xfrm>
          <a:prstGeom prst="rect">
            <a:avLst/>
          </a:prstGeom>
        </p:spPr>
      </p:pic>
    </p:spTree>
    <p:extLst>
      <p:ext uri="{BB962C8B-B14F-4D97-AF65-F5344CB8AC3E}">
        <p14:creationId xmlns:p14="http://schemas.microsoft.com/office/powerpoint/2010/main" val="195715128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22982" y="304192"/>
            <a:ext cx="11619924" cy="909867"/>
          </a:xfrm>
          <a:prstGeom prst="rect">
            <a:avLst/>
          </a:prstGeom>
        </p:spPr>
        <p:txBody>
          <a:bodyPr/>
          <a:lstStyle>
            <a:lvl1pPr>
              <a:defRPr sz="4267" b="0">
                <a:solidFill>
                  <a:srgbClr val="D40E8C"/>
                </a:solidFill>
                <a:latin typeface="+mj-lt"/>
              </a:defRPr>
            </a:lvl1pPr>
          </a:lstStyle>
          <a:p>
            <a:r>
              <a:rPr lang="en-US"/>
              <a:t>Click to edit Master title style</a:t>
            </a:r>
          </a:p>
        </p:txBody>
      </p:sp>
      <p:pic>
        <p:nvPicPr>
          <p:cNvPr id="3" name="Picture 2">
            <a:extLst>
              <a:ext uri="{FF2B5EF4-FFF2-40B4-BE49-F238E27FC236}">
                <a16:creationId xmlns:a16="http://schemas.microsoft.com/office/drawing/2014/main" id="{05A684A6-9F65-3C47-B8FD-0070F71EEA73}"/>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437512" y="418678"/>
            <a:ext cx="1365504" cy="561407"/>
          </a:xfrm>
          <a:prstGeom prst="rect">
            <a:avLst/>
          </a:prstGeom>
        </p:spPr>
      </p:pic>
      <p:sp>
        <p:nvSpPr>
          <p:cNvPr id="5" name="Text Placeholder 4">
            <a:extLst>
              <a:ext uri="{FF2B5EF4-FFF2-40B4-BE49-F238E27FC236}">
                <a16:creationId xmlns:a16="http://schemas.microsoft.com/office/drawing/2014/main" id="{7152E22A-26B9-084E-A88D-0AF65EF4BB74}"/>
              </a:ext>
            </a:extLst>
          </p:cNvPr>
          <p:cNvSpPr>
            <a:spLocks noGrp="1"/>
          </p:cNvSpPr>
          <p:nvPr>
            <p:ph type="body" sz="quarter" idx="10"/>
          </p:nvPr>
        </p:nvSpPr>
        <p:spPr>
          <a:xfrm>
            <a:off x="322982" y="1466127"/>
            <a:ext cx="11619252" cy="4723007"/>
          </a:xfrm>
          <a:prstGeom prst="rect">
            <a:avLst/>
          </a:prstGeom>
        </p:spPr>
        <p:txBody>
          <a:bodyPr/>
          <a:lstStyle>
            <a:lvl1pPr>
              <a:defRPr sz="3733">
                <a:solidFill>
                  <a:srgbClr val="D40E8C"/>
                </a:solidFill>
                <a:latin typeface="+mn-lt"/>
              </a:defRPr>
            </a:lvl1pPr>
            <a:lvl2pPr>
              <a:defRPr sz="3200">
                <a:solidFill>
                  <a:srgbClr val="D40E8C"/>
                </a:solidFill>
                <a:latin typeface="+mn-lt"/>
              </a:defRPr>
            </a:lvl2pPr>
            <a:lvl3pPr>
              <a:defRPr sz="2400">
                <a:solidFill>
                  <a:srgbClr val="D40E8C"/>
                </a:solidFill>
                <a:latin typeface="+mn-lt"/>
              </a:defRPr>
            </a:lvl3pPr>
            <a:lvl4pPr>
              <a:defRPr sz="2133">
                <a:solidFill>
                  <a:srgbClr val="D40E8C"/>
                </a:solidFill>
                <a:latin typeface="+mn-lt"/>
              </a:defRPr>
            </a:lvl4pPr>
            <a:lvl5pPr>
              <a:defRPr sz="2133">
                <a:solidFill>
                  <a:srgbClr val="D40E8C"/>
                </a:soli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8875586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22982" y="304192"/>
            <a:ext cx="11619924" cy="909867"/>
          </a:xfrm>
          <a:prstGeom prst="rect">
            <a:avLst/>
          </a:prstGeom>
        </p:spPr>
        <p:txBody>
          <a:bodyPr/>
          <a:lstStyle>
            <a:lvl1pPr>
              <a:defRPr sz="4267" b="0">
                <a:solidFill>
                  <a:srgbClr val="D40E8C"/>
                </a:solidFill>
                <a:latin typeface="+mj-lt"/>
              </a:defRPr>
            </a:lvl1pPr>
          </a:lstStyle>
          <a:p>
            <a:r>
              <a:rPr lang="en-US"/>
              <a:t>Click to edit Master title style</a:t>
            </a:r>
          </a:p>
        </p:txBody>
      </p:sp>
    </p:spTree>
    <p:extLst>
      <p:ext uri="{BB962C8B-B14F-4D97-AF65-F5344CB8AC3E}">
        <p14:creationId xmlns:p14="http://schemas.microsoft.com/office/powerpoint/2010/main" val="108859548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D39B4F6-2477-CA46-8A36-6CBE5DC24134}" type="datetimeFigureOut">
              <a:rPr lang="en-US" smtClean="0"/>
              <a:t>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AF3CB-AE5B-0C4C-A918-CBEA29975E17}" type="slidenum">
              <a:rPr lang="en-US" smtClean="0"/>
              <a:t>‹#›</a:t>
            </a:fld>
            <a:endParaRPr lang="en-US"/>
          </a:p>
        </p:txBody>
      </p:sp>
    </p:spTree>
    <p:extLst>
      <p:ext uri="{BB962C8B-B14F-4D97-AF65-F5344CB8AC3E}">
        <p14:creationId xmlns:p14="http://schemas.microsoft.com/office/powerpoint/2010/main" val="100804807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7" y="1869066"/>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8" y="-1752530"/>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3" y="4651949"/>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27" tIns="45713" rIns="91427" bIns="45713"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0200"/>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1"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7"/>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64592" tIns="109728" rIns="164592"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24479495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64592" tIns="109728" rIns="164592"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0151048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8010394"/>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6720609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408BB5-1956-4009-9820-4D5D8E345588}" type="datetimeFigureOut">
              <a:rPr lang="en-US" smtClean="0"/>
              <a:t>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7FF821-69C7-4F9E-B705-9D7ADE9AFB00}" type="slidenum">
              <a:rPr lang="en-US" smtClean="0"/>
              <a:t>‹#›</a:t>
            </a:fld>
            <a:endParaRPr lang="en-US"/>
          </a:p>
        </p:txBody>
      </p:sp>
    </p:spTree>
    <p:extLst>
      <p:ext uri="{BB962C8B-B14F-4D97-AF65-F5344CB8AC3E}">
        <p14:creationId xmlns:p14="http://schemas.microsoft.com/office/powerpoint/2010/main" val="262799244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0357993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01172266"/>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5227798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306977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6"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7315759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4331196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69779720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3012559"/>
            <a:ext cx="5378548" cy="832882"/>
          </a:xfrm>
        </p:spPr>
        <p:txBody>
          <a:bodyPr anchor="ctr">
            <a:spAutoFit/>
          </a:bodyPr>
          <a:lstStyle>
            <a:lvl1pPr>
              <a:defRPr sz="4704"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490544462"/>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4"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1"/>
            <a:ext cx="6857650" cy="6858623"/>
          </a:xfrm>
          <a:prstGeom prst="rect">
            <a:avLst/>
          </a:prstGeom>
        </p:spPr>
      </p:pic>
    </p:spTree>
    <p:extLst>
      <p:ext uri="{BB962C8B-B14F-4D97-AF65-F5344CB8AC3E}">
        <p14:creationId xmlns:p14="http://schemas.microsoft.com/office/powerpoint/2010/main" val="1512921277"/>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051863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8" Type="http://schemas.openxmlformats.org/officeDocument/2006/relationships/theme" Target="../theme/theme10.xml"/><Relationship Id="rId3" Type="http://schemas.openxmlformats.org/officeDocument/2006/relationships/slideLayout" Target="../slideLayouts/slideLayout157.xml"/><Relationship Id="rId7" Type="http://schemas.openxmlformats.org/officeDocument/2006/relationships/slideLayout" Target="../slideLayouts/slideLayout161.xml"/><Relationship Id="rId2" Type="http://schemas.openxmlformats.org/officeDocument/2006/relationships/slideLayout" Target="../slideLayouts/slideLayout156.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5" Type="http://schemas.openxmlformats.org/officeDocument/2006/relationships/slideLayout" Target="../slideLayouts/slideLayout159.xml"/><Relationship Id="rId10" Type="http://schemas.openxmlformats.org/officeDocument/2006/relationships/image" Target="../media/image32.png"/><Relationship Id="rId4" Type="http://schemas.openxmlformats.org/officeDocument/2006/relationships/slideLayout" Target="../slideLayouts/slideLayout158.xml"/><Relationship Id="rId9" Type="http://schemas.openxmlformats.org/officeDocument/2006/relationships/image" Target="../media/image18.png"/></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69.xml"/><Relationship Id="rId13" Type="http://schemas.openxmlformats.org/officeDocument/2006/relationships/slideLayout" Target="../slideLayouts/slideLayout174.xml"/><Relationship Id="rId18" Type="http://schemas.openxmlformats.org/officeDocument/2006/relationships/slideLayout" Target="../slideLayouts/slideLayout179.xml"/><Relationship Id="rId3" Type="http://schemas.openxmlformats.org/officeDocument/2006/relationships/slideLayout" Target="../slideLayouts/slideLayout164.xml"/><Relationship Id="rId21" Type="http://schemas.openxmlformats.org/officeDocument/2006/relationships/image" Target="../media/image12.emf"/><Relationship Id="rId7" Type="http://schemas.openxmlformats.org/officeDocument/2006/relationships/slideLayout" Target="../slideLayouts/slideLayout168.xml"/><Relationship Id="rId12" Type="http://schemas.openxmlformats.org/officeDocument/2006/relationships/slideLayout" Target="../slideLayouts/slideLayout173.xml"/><Relationship Id="rId17" Type="http://schemas.openxmlformats.org/officeDocument/2006/relationships/slideLayout" Target="../slideLayouts/slideLayout178.xml"/><Relationship Id="rId2" Type="http://schemas.openxmlformats.org/officeDocument/2006/relationships/slideLayout" Target="../slideLayouts/slideLayout163.xml"/><Relationship Id="rId16" Type="http://schemas.openxmlformats.org/officeDocument/2006/relationships/slideLayout" Target="../slideLayouts/slideLayout177.xml"/><Relationship Id="rId20" Type="http://schemas.openxmlformats.org/officeDocument/2006/relationships/theme" Target="../theme/theme11.xml"/><Relationship Id="rId1" Type="http://schemas.openxmlformats.org/officeDocument/2006/relationships/slideLayout" Target="../slideLayouts/slideLayout162.xml"/><Relationship Id="rId6" Type="http://schemas.openxmlformats.org/officeDocument/2006/relationships/slideLayout" Target="../slideLayouts/slideLayout167.xml"/><Relationship Id="rId11" Type="http://schemas.openxmlformats.org/officeDocument/2006/relationships/slideLayout" Target="../slideLayouts/slideLayout172.xml"/><Relationship Id="rId5" Type="http://schemas.openxmlformats.org/officeDocument/2006/relationships/slideLayout" Target="../slideLayouts/slideLayout166.xml"/><Relationship Id="rId15" Type="http://schemas.openxmlformats.org/officeDocument/2006/relationships/slideLayout" Target="../slideLayouts/slideLayout176.xml"/><Relationship Id="rId10" Type="http://schemas.openxmlformats.org/officeDocument/2006/relationships/slideLayout" Target="../slideLayouts/slideLayout171.xml"/><Relationship Id="rId19" Type="http://schemas.openxmlformats.org/officeDocument/2006/relationships/slideLayout" Target="../slideLayouts/slideLayout180.xml"/><Relationship Id="rId4" Type="http://schemas.openxmlformats.org/officeDocument/2006/relationships/slideLayout" Target="../slideLayouts/slideLayout165.xml"/><Relationship Id="rId9" Type="http://schemas.openxmlformats.org/officeDocument/2006/relationships/slideLayout" Target="../slideLayouts/slideLayout170.xml"/><Relationship Id="rId14" Type="http://schemas.openxmlformats.org/officeDocument/2006/relationships/slideLayout" Target="../slideLayouts/slideLayout175.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88.xml"/><Relationship Id="rId13" Type="http://schemas.openxmlformats.org/officeDocument/2006/relationships/slideLayout" Target="../slideLayouts/slideLayout193.xml"/><Relationship Id="rId18" Type="http://schemas.openxmlformats.org/officeDocument/2006/relationships/slideLayout" Target="../slideLayouts/slideLayout198.xml"/><Relationship Id="rId26" Type="http://schemas.openxmlformats.org/officeDocument/2006/relationships/image" Target="../media/image39.emf"/><Relationship Id="rId3" Type="http://schemas.openxmlformats.org/officeDocument/2006/relationships/slideLayout" Target="../slideLayouts/slideLayout183.xml"/><Relationship Id="rId21" Type="http://schemas.openxmlformats.org/officeDocument/2006/relationships/slideLayout" Target="../slideLayouts/slideLayout201.xml"/><Relationship Id="rId7" Type="http://schemas.openxmlformats.org/officeDocument/2006/relationships/slideLayout" Target="../slideLayouts/slideLayout187.xml"/><Relationship Id="rId12" Type="http://schemas.openxmlformats.org/officeDocument/2006/relationships/slideLayout" Target="../slideLayouts/slideLayout192.xml"/><Relationship Id="rId17" Type="http://schemas.openxmlformats.org/officeDocument/2006/relationships/slideLayout" Target="../slideLayouts/slideLayout197.xml"/><Relationship Id="rId25" Type="http://schemas.openxmlformats.org/officeDocument/2006/relationships/theme" Target="../theme/theme12.xml"/><Relationship Id="rId2" Type="http://schemas.openxmlformats.org/officeDocument/2006/relationships/slideLayout" Target="../slideLayouts/slideLayout182.xml"/><Relationship Id="rId16" Type="http://schemas.openxmlformats.org/officeDocument/2006/relationships/slideLayout" Target="../slideLayouts/slideLayout196.xml"/><Relationship Id="rId20" Type="http://schemas.openxmlformats.org/officeDocument/2006/relationships/slideLayout" Target="../slideLayouts/slideLayout200.xml"/><Relationship Id="rId1" Type="http://schemas.openxmlformats.org/officeDocument/2006/relationships/slideLayout" Target="../slideLayouts/slideLayout181.xml"/><Relationship Id="rId6" Type="http://schemas.openxmlformats.org/officeDocument/2006/relationships/slideLayout" Target="../slideLayouts/slideLayout186.xml"/><Relationship Id="rId11" Type="http://schemas.openxmlformats.org/officeDocument/2006/relationships/slideLayout" Target="../slideLayouts/slideLayout191.xml"/><Relationship Id="rId24" Type="http://schemas.openxmlformats.org/officeDocument/2006/relationships/slideLayout" Target="../slideLayouts/slideLayout204.xml"/><Relationship Id="rId5" Type="http://schemas.openxmlformats.org/officeDocument/2006/relationships/slideLayout" Target="../slideLayouts/slideLayout185.xml"/><Relationship Id="rId15" Type="http://schemas.openxmlformats.org/officeDocument/2006/relationships/slideLayout" Target="../slideLayouts/slideLayout195.xml"/><Relationship Id="rId23" Type="http://schemas.openxmlformats.org/officeDocument/2006/relationships/slideLayout" Target="../slideLayouts/slideLayout203.xml"/><Relationship Id="rId10" Type="http://schemas.openxmlformats.org/officeDocument/2006/relationships/slideLayout" Target="../slideLayouts/slideLayout190.xml"/><Relationship Id="rId19" Type="http://schemas.openxmlformats.org/officeDocument/2006/relationships/slideLayout" Target="../slideLayouts/slideLayout199.xml"/><Relationship Id="rId4" Type="http://schemas.openxmlformats.org/officeDocument/2006/relationships/slideLayout" Target="../slideLayouts/slideLayout184.xml"/><Relationship Id="rId9" Type="http://schemas.openxmlformats.org/officeDocument/2006/relationships/slideLayout" Target="../slideLayouts/slideLayout189.xml"/><Relationship Id="rId14" Type="http://schemas.openxmlformats.org/officeDocument/2006/relationships/slideLayout" Target="../slideLayouts/slideLayout194.xml"/><Relationship Id="rId22" Type="http://schemas.openxmlformats.org/officeDocument/2006/relationships/slideLayout" Target="../slideLayouts/slideLayout202.xml"/></Relationships>
</file>

<file path=ppt/slideMasters/_rels/slideMaster13.xml.rels><?xml version="1.0" encoding="UTF-8" standalone="yes"?>
<Relationships xmlns="http://schemas.openxmlformats.org/package/2006/relationships"><Relationship Id="rId13" Type="http://schemas.openxmlformats.org/officeDocument/2006/relationships/slideLayout" Target="../slideLayouts/slideLayout217.xml"/><Relationship Id="rId18" Type="http://schemas.openxmlformats.org/officeDocument/2006/relationships/slideLayout" Target="../slideLayouts/slideLayout222.xml"/><Relationship Id="rId26" Type="http://schemas.openxmlformats.org/officeDocument/2006/relationships/slideLayout" Target="../slideLayouts/slideLayout230.xml"/><Relationship Id="rId21" Type="http://schemas.openxmlformats.org/officeDocument/2006/relationships/slideLayout" Target="../slideLayouts/slideLayout225.xml"/><Relationship Id="rId34" Type="http://schemas.openxmlformats.org/officeDocument/2006/relationships/slideLayout" Target="../slideLayouts/slideLayout238.xml"/><Relationship Id="rId7" Type="http://schemas.openxmlformats.org/officeDocument/2006/relationships/slideLayout" Target="../slideLayouts/slideLayout211.xml"/><Relationship Id="rId12" Type="http://schemas.openxmlformats.org/officeDocument/2006/relationships/slideLayout" Target="../slideLayouts/slideLayout216.xml"/><Relationship Id="rId17" Type="http://schemas.openxmlformats.org/officeDocument/2006/relationships/slideLayout" Target="../slideLayouts/slideLayout221.xml"/><Relationship Id="rId25" Type="http://schemas.openxmlformats.org/officeDocument/2006/relationships/slideLayout" Target="../slideLayouts/slideLayout229.xml"/><Relationship Id="rId33" Type="http://schemas.openxmlformats.org/officeDocument/2006/relationships/slideLayout" Target="../slideLayouts/slideLayout237.xml"/><Relationship Id="rId2" Type="http://schemas.openxmlformats.org/officeDocument/2006/relationships/slideLayout" Target="../slideLayouts/slideLayout206.xml"/><Relationship Id="rId16" Type="http://schemas.openxmlformats.org/officeDocument/2006/relationships/slideLayout" Target="../slideLayouts/slideLayout220.xml"/><Relationship Id="rId20" Type="http://schemas.openxmlformats.org/officeDocument/2006/relationships/slideLayout" Target="../slideLayouts/slideLayout224.xml"/><Relationship Id="rId29" Type="http://schemas.openxmlformats.org/officeDocument/2006/relationships/slideLayout" Target="../slideLayouts/slideLayout233.xml"/><Relationship Id="rId1" Type="http://schemas.openxmlformats.org/officeDocument/2006/relationships/slideLayout" Target="../slideLayouts/slideLayout205.xml"/><Relationship Id="rId6" Type="http://schemas.openxmlformats.org/officeDocument/2006/relationships/slideLayout" Target="../slideLayouts/slideLayout210.xml"/><Relationship Id="rId11" Type="http://schemas.openxmlformats.org/officeDocument/2006/relationships/slideLayout" Target="../slideLayouts/slideLayout215.xml"/><Relationship Id="rId24" Type="http://schemas.openxmlformats.org/officeDocument/2006/relationships/slideLayout" Target="../slideLayouts/slideLayout228.xml"/><Relationship Id="rId32" Type="http://schemas.openxmlformats.org/officeDocument/2006/relationships/slideLayout" Target="../slideLayouts/slideLayout236.xml"/><Relationship Id="rId37" Type="http://schemas.openxmlformats.org/officeDocument/2006/relationships/image" Target="../media/image47.png"/><Relationship Id="rId5" Type="http://schemas.openxmlformats.org/officeDocument/2006/relationships/slideLayout" Target="../slideLayouts/slideLayout209.xml"/><Relationship Id="rId15" Type="http://schemas.openxmlformats.org/officeDocument/2006/relationships/slideLayout" Target="../slideLayouts/slideLayout219.xml"/><Relationship Id="rId23" Type="http://schemas.openxmlformats.org/officeDocument/2006/relationships/slideLayout" Target="../slideLayouts/slideLayout227.xml"/><Relationship Id="rId28" Type="http://schemas.openxmlformats.org/officeDocument/2006/relationships/slideLayout" Target="../slideLayouts/slideLayout232.xml"/><Relationship Id="rId36" Type="http://schemas.openxmlformats.org/officeDocument/2006/relationships/theme" Target="../theme/theme13.xml"/><Relationship Id="rId10" Type="http://schemas.openxmlformats.org/officeDocument/2006/relationships/slideLayout" Target="../slideLayouts/slideLayout214.xml"/><Relationship Id="rId19" Type="http://schemas.openxmlformats.org/officeDocument/2006/relationships/slideLayout" Target="../slideLayouts/slideLayout223.xml"/><Relationship Id="rId31" Type="http://schemas.openxmlformats.org/officeDocument/2006/relationships/slideLayout" Target="../slideLayouts/slideLayout235.xml"/><Relationship Id="rId4" Type="http://schemas.openxmlformats.org/officeDocument/2006/relationships/slideLayout" Target="../slideLayouts/slideLayout208.xml"/><Relationship Id="rId9" Type="http://schemas.openxmlformats.org/officeDocument/2006/relationships/slideLayout" Target="../slideLayouts/slideLayout213.xml"/><Relationship Id="rId14" Type="http://schemas.openxmlformats.org/officeDocument/2006/relationships/slideLayout" Target="../slideLayouts/slideLayout218.xml"/><Relationship Id="rId22" Type="http://schemas.openxmlformats.org/officeDocument/2006/relationships/slideLayout" Target="../slideLayouts/slideLayout226.xml"/><Relationship Id="rId27" Type="http://schemas.openxmlformats.org/officeDocument/2006/relationships/slideLayout" Target="../slideLayouts/slideLayout231.xml"/><Relationship Id="rId30" Type="http://schemas.openxmlformats.org/officeDocument/2006/relationships/slideLayout" Target="../slideLayouts/slideLayout234.xml"/><Relationship Id="rId35" Type="http://schemas.openxmlformats.org/officeDocument/2006/relationships/slideLayout" Target="../slideLayouts/slideLayout239.xml"/><Relationship Id="rId8" Type="http://schemas.openxmlformats.org/officeDocument/2006/relationships/slideLayout" Target="../slideLayouts/slideLayout212.xml"/><Relationship Id="rId3" Type="http://schemas.openxmlformats.org/officeDocument/2006/relationships/slideLayout" Target="../slideLayouts/slideLayout207.xml"/></Relationships>
</file>

<file path=ppt/slideMasters/_rels/slideMaster14.xml.rels><?xml version="1.0" encoding="UTF-8" standalone="yes"?>
<Relationships xmlns="http://schemas.openxmlformats.org/package/2006/relationships"><Relationship Id="rId3" Type="http://schemas.openxmlformats.org/officeDocument/2006/relationships/slideLayout" Target="../slideLayouts/slideLayout242.xml"/><Relationship Id="rId2" Type="http://schemas.openxmlformats.org/officeDocument/2006/relationships/slideLayout" Target="../slideLayouts/slideLayout241.xml"/><Relationship Id="rId1" Type="http://schemas.openxmlformats.org/officeDocument/2006/relationships/slideLayout" Target="../slideLayouts/slideLayout240.xml"/><Relationship Id="rId6" Type="http://schemas.openxmlformats.org/officeDocument/2006/relationships/image" Target="../media/image14.png"/><Relationship Id="rId5" Type="http://schemas.openxmlformats.org/officeDocument/2006/relationships/theme" Target="../theme/theme14.xml"/><Relationship Id="rId4" Type="http://schemas.openxmlformats.org/officeDocument/2006/relationships/slideLayout" Target="../slideLayouts/slideLayout243.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251.xml"/><Relationship Id="rId13" Type="http://schemas.openxmlformats.org/officeDocument/2006/relationships/slideLayout" Target="../slideLayouts/slideLayout256.xml"/><Relationship Id="rId18" Type="http://schemas.openxmlformats.org/officeDocument/2006/relationships/slideLayout" Target="../slideLayouts/slideLayout261.xml"/><Relationship Id="rId26" Type="http://schemas.openxmlformats.org/officeDocument/2006/relationships/image" Target="../media/image12.emf"/><Relationship Id="rId3" Type="http://schemas.openxmlformats.org/officeDocument/2006/relationships/slideLayout" Target="../slideLayouts/slideLayout246.xml"/><Relationship Id="rId21" Type="http://schemas.openxmlformats.org/officeDocument/2006/relationships/slideLayout" Target="../slideLayouts/slideLayout264.xml"/><Relationship Id="rId7" Type="http://schemas.openxmlformats.org/officeDocument/2006/relationships/slideLayout" Target="../slideLayouts/slideLayout250.xml"/><Relationship Id="rId12" Type="http://schemas.openxmlformats.org/officeDocument/2006/relationships/slideLayout" Target="../slideLayouts/slideLayout255.xml"/><Relationship Id="rId17" Type="http://schemas.openxmlformats.org/officeDocument/2006/relationships/slideLayout" Target="../slideLayouts/slideLayout260.xml"/><Relationship Id="rId25" Type="http://schemas.openxmlformats.org/officeDocument/2006/relationships/theme" Target="../theme/theme15.xml"/><Relationship Id="rId2" Type="http://schemas.openxmlformats.org/officeDocument/2006/relationships/slideLayout" Target="../slideLayouts/slideLayout245.xml"/><Relationship Id="rId16" Type="http://schemas.openxmlformats.org/officeDocument/2006/relationships/slideLayout" Target="../slideLayouts/slideLayout259.xml"/><Relationship Id="rId20" Type="http://schemas.openxmlformats.org/officeDocument/2006/relationships/slideLayout" Target="../slideLayouts/slideLayout263.xml"/><Relationship Id="rId1" Type="http://schemas.openxmlformats.org/officeDocument/2006/relationships/slideLayout" Target="../slideLayouts/slideLayout244.xml"/><Relationship Id="rId6" Type="http://schemas.openxmlformats.org/officeDocument/2006/relationships/slideLayout" Target="../slideLayouts/slideLayout249.xml"/><Relationship Id="rId11" Type="http://schemas.openxmlformats.org/officeDocument/2006/relationships/slideLayout" Target="../slideLayouts/slideLayout254.xml"/><Relationship Id="rId24" Type="http://schemas.openxmlformats.org/officeDocument/2006/relationships/slideLayout" Target="../slideLayouts/slideLayout267.xml"/><Relationship Id="rId5" Type="http://schemas.openxmlformats.org/officeDocument/2006/relationships/slideLayout" Target="../slideLayouts/slideLayout248.xml"/><Relationship Id="rId15" Type="http://schemas.openxmlformats.org/officeDocument/2006/relationships/slideLayout" Target="../slideLayouts/slideLayout258.xml"/><Relationship Id="rId23" Type="http://schemas.openxmlformats.org/officeDocument/2006/relationships/slideLayout" Target="../slideLayouts/slideLayout266.xml"/><Relationship Id="rId10" Type="http://schemas.openxmlformats.org/officeDocument/2006/relationships/slideLayout" Target="../slideLayouts/slideLayout253.xml"/><Relationship Id="rId19" Type="http://schemas.openxmlformats.org/officeDocument/2006/relationships/slideLayout" Target="../slideLayouts/slideLayout262.xml"/><Relationship Id="rId4" Type="http://schemas.openxmlformats.org/officeDocument/2006/relationships/slideLayout" Target="../slideLayouts/slideLayout247.xml"/><Relationship Id="rId9" Type="http://schemas.openxmlformats.org/officeDocument/2006/relationships/slideLayout" Target="../slideLayouts/slideLayout252.xml"/><Relationship Id="rId14" Type="http://schemas.openxmlformats.org/officeDocument/2006/relationships/slideLayout" Target="../slideLayouts/slideLayout257.xml"/><Relationship Id="rId22" Type="http://schemas.openxmlformats.org/officeDocument/2006/relationships/slideLayout" Target="../slideLayouts/slideLayout265.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275.xml"/><Relationship Id="rId13" Type="http://schemas.openxmlformats.org/officeDocument/2006/relationships/slideLayout" Target="../slideLayouts/slideLayout280.xml"/><Relationship Id="rId18" Type="http://schemas.openxmlformats.org/officeDocument/2006/relationships/theme" Target="../theme/theme16.xml"/><Relationship Id="rId3" Type="http://schemas.openxmlformats.org/officeDocument/2006/relationships/slideLayout" Target="../slideLayouts/slideLayout270.xml"/><Relationship Id="rId7" Type="http://schemas.openxmlformats.org/officeDocument/2006/relationships/slideLayout" Target="../slideLayouts/slideLayout274.xml"/><Relationship Id="rId12" Type="http://schemas.openxmlformats.org/officeDocument/2006/relationships/slideLayout" Target="../slideLayouts/slideLayout279.xml"/><Relationship Id="rId17" Type="http://schemas.openxmlformats.org/officeDocument/2006/relationships/slideLayout" Target="../slideLayouts/slideLayout284.xml"/><Relationship Id="rId2" Type="http://schemas.openxmlformats.org/officeDocument/2006/relationships/slideLayout" Target="../slideLayouts/slideLayout269.xml"/><Relationship Id="rId16" Type="http://schemas.openxmlformats.org/officeDocument/2006/relationships/slideLayout" Target="../slideLayouts/slideLayout283.xml"/><Relationship Id="rId20" Type="http://schemas.openxmlformats.org/officeDocument/2006/relationships/image" Target="../media/image58.png"/><Relationship Id="rId1" Type="http://schemas.openxmlformats.org/officeDocument/2006/relationships/slideLayout" Target="../slideLayouts/slideLayout268.xml"/><Relationship Id="rId6" Type="http://schemas.openxmlformats.org/officeDocument/2006/relationships/slideLayout" Target="../slideLayouts/slideLayout273.xml"/><Relationship Id="rId11" Type="http://schemas.openxmlformats.org/officeDocument/2006/relationships/slideLayout" Target="../slideLayouts/slideLayout278.xml"/><Relationship Id="rId5" Type="http://schemas.openxmlformats.org/officeDocument/2006/relationships/slideLayout" Target="../slideLayouts/slideLayout272.xml"/><Relationship Id="rId15" Type="http://schemas.openxmlformats.org/officeDocument/2006/relationships/slideLayout" Target="../slideLayouts/slideLayout282.xml"/><Relationship Id="rId10" Type="http://schemas.openxmlformats.org/officeDocument/2006/relationships/slideLayout" Target="../slideLayouts/slideLayout277.xml"/><Relationship Id="rId19" Type="http://schemas.openxmlformats.org/officeDocument/2006/relationships/image" Target="../media/image18.png"/><Relationship Id="rId4" Type="http://schemas.openxmlformats.org/officeDocument/2006/relationships/slideLayout" Target="../slideLayouts/slideLayout271.xml"/><Relationship Id="rId9" Type="http://schemas.openxmlformats.org/officeDocument/2006/relationships/slideLayout" Target="../slideLayouts/slideLayout276.xml"/><Relationship Id="rId14" Type="http://schemas.openxmlformats.org/officeDocument/2006/relationships/slideLayout" Target="../slideLayouts/slideLayout28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slideLayout" Target="../slideLayouts/slideLayout36.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slideLayout" Target="../slideLayouts/slideLayout35.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theme" Target="../theme/theme3.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10" Type="http://schemas.openxmlformats.org/officeDocument/2006/relationships/slideLayout" Target="../slideLayouts/slideLayout46.xml"/><Relationship Id="rId19" Type="http://schemas.openxmlformats.org/officeDocument/2006/relationships/image" Target="../media/image12.emf"/><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1.xml"/><Relationship Id="rId13" Type="http://schemas.openxmlformats.org/officeDocument/2006/relationships/slideLayout" Target="../slideLayouts/slideLayout66.xml"/><Relationship Id="rId18" Type="http://schemas.openxmlformats.org/officeDocument/2006/relationships/slideLayout" Target="../slideLayouts/slideLayout71.xml"/><Relationship Id="rId26" Type="http://schemas.openxmlformats.org/officeDocument/2006/relationships/image" Target="../media/image14.png"/><Relationship Id="rId3" Type="http://schemas.openxmlformats.org/officeDocument/2006/relationships/slideLayout" Target="../slideLayouts/slideLayout56.xml"/><Relationship Id="rId21" Type="http://schemas.openxmlformats.org/officeDocument/2006/relationships/slideLayout" Target="../slideLayouts/slideLayout74.xml"/><Relationship Id="rId7" Type="http://schemas.openxmlformats.org/officeDocument/2006/relationships/slideLayout" Target="../slideLayouts/slideLayout60.xml"/><Relationship Id="rId12" Type="http://schemas.openxmlformats.org/officeDocument/2006/relationships/slideLayout" Target="../slideLayouts/slideLayout65.xml"/><Relationship Id="rId17" Type="http://schemas.openxmlformats.org/officeDocument/2006/relationships/slideLayout" Target="../slideLayouts/slideLayout70.xml"/><Relationship Id="rId25" Type="http://schemas.openxmlformats.org/officeDocument/2006/relationships/theme" Target="../theme/theme4.xml"/><Relationship Id="rId2" Type="http://schemas.openxmlformats.org/officeDocument/2006/relationships/slideLayout" Target="../slideLayouts/slideLayout55.xml"/><Relationship Id="rId16" Type="http://schemas.openxmlformats.org/officeDocument/2006/relationships/slideLayout" Target="../slideLayouts/slideLayout69.xml"/><Relationship Id="rId20" Type="http://schemas.openxmlformats.org/officeDocument/2006/relationships/slideLayout" Target="../slideLayouts/slideLayout73.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slideLayout" Target="../slideLayouts/slideLayout64.xml"/><Relationship Id="rId24" Type="http://schemas.openxmlformats.org/officeDocument/2006/relationships/slideLayout" Target="../slideLayouts/slideLayout77.xml"/><Relationship Id="rId5" Type="http://schemas.openxmlformats.org/officeDocument/2006/relationships/slideLayout" Target="../slideLayouts/slideLayout58.xml"/><Relationship Id="rId15" Type="http://schemas.openxmlformats.org/officeDocument/2006/relationships/slideLayout" Target="../slideLayouts/slideLayout68.xml"/><Relationship Id="rId23" Type="http://schemas.openxmlformats.org/officeDocument/2006/relationships/slideLayout" Target="../slideLayouts/slideLayout76.xml"/><Relationship Id="rId10" Type="http://schemas.openxmlformats.org/officeDocument/2006/relationships/slideLayout" Target="../slideLayouts/slideLayout63.xml"/><Relationship Id="rId19" Type="http://schemas.openxmlformats.org/officeDocument/2006/relationships/slideLayout" Target="../slideLayouts/slideLayout72.xml"/><Relationship Id="rId4" Type="http://schemas.openxmlformats.org/officeDocument/2006/relationships/slideLayout" Target="../slideLayouts/slideLayout57.xml"/><Relationship Id="rId9" Type="http://schemas.openxmlformats.org/officeDocument/2006/relationships/slideLayout" Target="../slideLayouts/slideLayout62.xml"/><Relationship Id="rId14" Type="http://schemas.openxmlformats.org/officeDocument/2006/relationships/slideLayout" Target="../slideLayouts/slideLayout67.xml"/><Relationship Id="rId22" Type="http://schemas.openxmlformats.org/officeDocument/2006/relationships/slideLayout" Target="../slideLayouts/slideLayout7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5.xml"/><Relationship Id="rId3" Type="http://schemas.openxmlformats.org/officeDocument/2006/relationships/slideLayout" Target="../slideLayouts/slideLayout80.xml"/><Relationship Id="rId7" Type="http://schemas.openxmlformats.org/officeDocument/2006/relationships/slideLayout" Target="../slideLayouts/slideLayout84.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image" Target="../media/image19.png"/><Relationship Id="rId5" Type="http://schemas.openxmlformats.org/officeDocument/2006/relationships/slideLayout" Target="../slideLayouts/slideLayout82.xml"/><Relationship Id="rId10" Type="http://schemas.openxmlformats.org/officeDocument/2006/relationships/image" Target="../media/image18.png"/><Relationship Id="rId4" Type="http://schemas.openxmlformats.org/officeDocument/2006/relationships/slideLayout" Target="../slideLayouts/slideLayout81.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3.xml"/><Relationship Id="rId13" Type="http://schemas.openxmlformats.org/officeDocument/2006/relationships/slideLayout" Target="../slideLayouts/slideLayout98.xml"/><Relationship Id="rId18" Type="http://schemas.openxmlformats.org/officeDocument/2006/relationships/slideLayout" Target="../slideLayouts/slideLayout103.xml"/><Relationship Id="rId3" Type="http://schemas.openxmlformats.org/officeDocument/2006/relationships/slideLayout" Target="../slideLayouts/slideLayout88.xml"/><Relationship Id="rId7" Type="http://schemas.openxmlformats.org/officeDocument/2006/relationships/slideLayout" Target="../slideLayouts/slideLayout92.xml"/><Relationship Id="rId12" Type="http://schemas.openxmlformats.org/officeDocument/2006/relationships/slideLayout" Target="../slideLayouts/slideLayout97.xml"/><Relationship Id="rId17" Type="http://schemas.openxmlformats.org/officeDocument/2006/relationships/slideLayout" Target="../slideLayouts/slideLayout102.xml"/><Relationship Id="rId2" Type="http://schemas.openxmlformats.org/officeDocument/2006/relationships/slideLayout" Target="../slideLayouts/slideLayout87.xml"/><Relationship Id="rId16" Type="http://schemas.openxmlformats.org/officeDocument/2006/relationships/slideLayout" Target="../slideLayouts/slideLayout101.xml"/><Relationship Id="rId20" Type="http://schemas.openxmlformats.org/officeDocument/2006/relationships/image" Target="../media/image12.emf"/><Relationship Id="rId1" Type="http://schemas.openxmlformats.org/officeDocument/2006/relationships/slideLayout" Target="../slideLayouts/slideLayout86.xml"/><Relationship Id="rId6" Type="http://schemas.openxmlformats.org/officeDocument/2006/relationships/slideLayout" Target="../slideLayouts/slideLayout91.xml"/><Relationship Id="rId11" Type="http://schemas.openxmlformats.org/officeDocument/2006/relationships/slideLayout" Target="../slideLayouts/slideLayout96.xml"/><Relationship Id="rId5" Type="http://schemas.openxmlformats.org/officeDocument/2006/relationships/slideLayout" Target="../slideLayouts/slideLayout90.xml"/><Relationship Id="rId15" Type="http://schemas.openxmlformats.org/officeDocument/2006/relationships/slideLayout" Target="../slideLayouts/slideLayout100.xml"/><Relationship Id="rId10" Type="http://schemas.openxmlformats.org/officeDocument/2006/relationships/slideLayout" Target="../slideLayouts/slideLayout95.xml"/><Relationship Id="rId19" Type="http://schemas.openxmlformats.org/officeDocument/2006/relationships/theme" Target="../theme/theme6.xml"/><Relationship Id="rId4" Type="http://schemas.openxmlformats.org/officeDocument/2006/relationships/slideLayout" Target="../slideLayouts/slideLayout89.xml"/><Relationship Id="rId9" Type="http://schemas.openxmlformats.org/officeDocument/2006/relationships/slideLayout" Target="../slideLayouts/slideLayout94.xml"/><Relationship Id="rId14" Type="http://schemas.openxmlformats.org/officeDocument/2006/relationships/slideLayout" Target="../slideLayouts/slideLayout9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1.xml"/><Relationship Id="rId3" Type="http://schemas.openxmlformats.org/officeDocument/2006/relationships/slideLayout" Target="../slideLayouts/slideLayout106.xml"/><Relationship Id="rId7" Type="http://schemas.openxmlformats.org/officeDocument/2006/relationships/slideLayout" Target="../slideLayouts/slideLayout110.xml"/><Relationship Id="rId12" Type="http://schemas.openxmlformats.org/officeDocument/2006/relationships/theme" Target="../theme/theme7.xml"/><Relationship Id="rId2" Type="http://schemas.openxmlformats.org/officeDocument/2006/relationships/slideLayout" Target="../slideLayouts/slideLayout105.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0" Type="http://schemas.openxmlformats.org/officeDocument/2006/relationships/slideLayout" Target="../slideLayouts/slideLayout113.xml"/><Relationship Id="rId4" Type="http://schemas.openxmlformats.org/officeDocument/2006/relationships/slideLayout" Target="../slideLayouts/slideLayout107.xml"/><Relationship Id="rId9" Type="http://schemas.openxmlformats.org/officeDocument/2006/relationships/slideLayout" Target="../slideLayouts/slideLayout11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2.xml"/><Relationship Id="rId13" Type="http://schemas.openxmlformats.org/officeDocument/2006/relationships/theme" Target="../theme/theme8.xml"/><Relationship Id="rId3" Type="http://schemas.openxmlformats.org/officeDocument/2006/relationships/slideLayout" Target="../slideLayouts/slideLayout117.xml"/><Relationship Id="rId7" Type="http://schemas.openxmlformats.org/officeDocument/2006/relationships/slideLayout" Target="../slideLayouts/slideLayout121.xml"/><Relationship Id="rId12" Type="http://schemas.openxmlformats.org/officeDocument/2006/relationships/slideLayout" Target="../slideLayouts/slideLayout126.xml"/><Relationship Id="rId2" Type="http://schemas.openxmlformats.org/officeDocument/2006/relationships/slideLayout" Target="../slideLayouts/slideLayout116.xml"/><Relationship Id="rId1" Type="http://schemas.openxmlformats.org/officeDocument/2006/relationships/slideLayout" Target="../slideLayouts/slideLayout115.xml"/><Relationship Id="rId6" Type="http://schemas.openxmlformats.org/officeDocument/2006/relationships/slideLayout" Target="../slideLayouts/slideLayout120.xml"/><Relationship Id="rId11" Type="http://schemas.openxmlformats.org/officeDocument/2006/relationships/slideLayout" Target="../slideLayouts/slideLayout125.xml"/><Relationship Id="rId5" Type="http://schemas.openxmlformats.org/officeDocument/2006/relationships/slideLayout" Target="../slideLayouts/slideLayout119.xml"/><Relationship Id="rId10" Type="http://schemas.openxmlformats.org/officeDocument/2006/relationships/slideLayout" Target="../slideLayouts/slideLayout124.xml"/><Relationship Id="rId4" Type="http://schemas.openxmlformats.org/officeDocument/2006/relationships/slideLayout" Target="../slideLayouts/slideLayout118.xml"/><Relationship Id="rId9" Type="http://schemas.openxmlformats.org/officeDocument/2006/relationships/slideLayout" Target="../slideLayouts/slideLayout123.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34.xml"/><Relationship Id="rId13" Type="http://schemas.openxmlformats.org/officeDocument/2006/relationships/slideLayout" Target="../slideLayouts/slideLayout139.xml"/><Relationship Id="rId18" Type="http://schemas.openxmlformats.org/officeDocument/2006/relationships/slideLayout" Target="../slideLayouts/slideLayout144.xml"/><Relationship Id="rId26" Type="http://schemas.openxmlformats.org/officeDocument/2006/relationships/slideLayout" Target="../slideLayouts/slideLayout152.xml"/><Relationship Id="rId3" Type="http://schemas.openxmlformats.org/officeDocument/2006/relationships/slideLayout" Target="../slideLayouts/slideLayout129.xml"/><Relationship Id="rId21" Type="http://schemas.openxmlformats.org/officeDocument/2006/relationships/slideLayout" Target="../slideLayouts/slideLayout147.xml"/><Relationship Id="rId7" Type="http://schemas.openxmlformats.org/officeDocument/2006/relationships/slideLayout" Target="../slideLayouts/slideLayout133.xml"/><Relationship Id="rId12" Type="http://schemas.openxmlformats.org/officeDocument/2006/relationships/slideLayout" Target="../slideLayouts/slideLayout138.xml"/><Relationship Id="rId17" Type="http://schemas.openxmlformats.org/officeDocument/2006/relationships/slideLayout" Target="../slideLayouts/slideLayout143.xml"/><Relationship Id="rId25" Type="http://schemas.openxmlformats.org/officeDocument/2006/relationships/slideLayout" Target="../slideLayouts/slideLayout151.xml"/><Relationship Id="rId2" Type="http://schemas.openxmlformats.org/officeDocument/2006/relationships/slideLayout" Target="../slideLayouts/slideLayout128.xml"/><Relationship Id="rId16" Type="http://schemas.openxmlformats.org/officeDocument/2006/relationships/slideLayout" Target="../slideLayouts/slideLayout142.xml"/><Relationship Id="rId20" Type="http://schemas.openxmlformats.org/officeDocument/2006/relationships/slideLayout" Target="../slideLayouts/slideLayout146.xml"/><Relationship Id="rId29" Type="http://schemas.openxmlformats.org/officeDocument/2006/relationships/theme" Target="../theme/theme9.xml"/><Relationship Id="rId1" Type="http://schemas.openxmlformats.org/officeDocument/2006/relationships/slideLayout" Target="../slideLayouts/slideLayout127.xml"/><Relationship Id="rId6" Type="http://schemas.openxmlformats.org/officeDocument/2006/relationships/slideLayout" Target="../slideLayouts/slideLayout132.xml"/><Relationship Id="rId11" Type="http://schemas.openxmlformats.org/officeDocument/2006/relationships/slideLayout" Target="../slideLayouts/slideLayout137.xml"/><Relationship Id="rId24" Type="http://schemas.openxmlformats.org/officeDocument/2006/relationships/slideLayout" Target="../slideLayouts/slideLayout150.xml"/><Relationship Id="rId5" Type="http://schemas.openxmlformats.org/officeDocument/2006/relationships/slideLayout" Target="../slideLayouts/slideLayout131.xml"/><Relationship Id="rId15" Type="http://schemas.openxmlformats.org/officeDocument/2006/relationships/slideLayout" Target="../slideLayouts/slideLayout141.xml"/><Relationship Id="rId23" Type="http://schemas.openxmlformats.org/officeDocument/2006/relationships/slideLayout" Target="../slideLayouts/slideLayout149.xml"/><Relationship Id="rId28" Type="http://schemas.openxmlformats.org/officeDocument/2006/relationships/slideLayout" Target="../slideLayouts/slideLayout154.xml"/><Relationship Id="rId10" Type="http://schemas.openxmlformats.org/officeDocument/2006/relationships/slideLayout" Target="../slideLayouts/slideLayout136.xml"/><Relationship Id="rId19" Type="http://schemas.openxmlformats.org/officeDocument/2006/relationships/slideLayout" Target="../slideLayouts/slideLayout145.xml"/><Relationship Id="rId4" Type="http://schemas.openxmlformats.org/officeDocument/2006/relationships/slideLayout" Target="../slideLayouts/slideLayout130.xml"/><Relationship Id="rId9" Type="http://schemas.openxmlformats.org/officeDocument/2006/relationships/slideLayout" Target="../slideLayouts/slideLayout135.xml"/><Relationship Id="rId14" Type="http://schemas.openxmlformats.org/officeDocument/2006/relationships/slideLayout" Target="../slideLayouts/slideLayout140.xml"/><Relationship Id="rId22" Type="http://schemas.openxmlformats.org/officeDocument/2006/relationships/slideLayout" Target="../slideLayouts/slideLayout148.xml"/><Relationship Id="rId27" Type="http://schemas.openxmlformats.org/officeDocument/2006/relationships/slideLayout" Target="../slideLayouts/slideLayout1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408BB5-1956-4009-9820-4D5D8E345588}" type="datetimeFigureOut">
              <a:rPr lang="en-US" smtClean="0"/>
              <a:t>1/9/19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7FF821-69C7-4F9E-B705-9D7ADE9AFB00}" type="slidenum">
              <a:rPr lang="en-US" smtClean="0"/>
              <a:t>‹#›</a:t>
            </a:fld>
            <a:endParaRPr lang="en-US"/>
          </a:p>
        </p:txBody>
      </p:sp>
    </p:spTree>
    <p:extLst>
      <p:ext uri="{BB962C8B-B14F-4D97-AF65-F5344CB8AC3E}">
        <p14:creationId xmlns:p14="http://schemas.microsoft.com/office/powerpoint/2010/main" val="7806743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5" r:id="rId14"/>
    <p:sldLayoutId id="2147483750"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2" name="Picture 21" descr="Insight-logo-W.png"/>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10437512" y="197346"/>
            <a:ext cx="1443309" cy="592516"/>
          </a:xfrm>
          <a:prstGeom prst="rect">
            <a:avLst/>
          </a:prstGeom>
        </p:spPr>
      </p:pic>
      <p:pic>
        <p:nvPicPr>
          <p:cNvPr id="3" name="Picture 2">
            <a:extLst>
              <a:ext uri="{FF2B5EF4-FFF2-40B4-BE49-F238E27FC236}">
                <a16:creationId xmlns:a16="http://schemas.microsoft.com/office/drawing/2014/main" id="{5A8ADAA0-3C9C-2E4D-8378-1ECE5C9B8CA7}"/>
              </a:ext>
            </a:extLst>
          </p:cNvPr>
          <p:cNvPicPr>
            <a:picLocks noChangeAspect="1"/>
          </p:cNvPicPr>
          <p:nvPr userDrawn="1"/>
        </p:nvPicPr>
        <p:blipFill>
          <a:blip r:embed="rId10" cstate="screen">
            <a:extLst>
              <a:ext uri="{28A0092B-C50C-407E-A947-70E740481C1C}">
                <a14:useLocalDpi xmlns:a14="http://schemas.microsoft.com/office/drawing/2010/main"/>
              </a:ext>
            </a:extLst>
          </a:blip>
          <a:stretch>
            <a:fillRect/>
          </a:stretch>
        </p:blipFill>
        <p:spPr>
          <a:xfrm>
            <a:off x="5413" y="-3048"/>
            <a:ext cx="12186587" cy="6861048"/>
          </a:xfrm>
          <a:prstGeom prst="rect">
            <a:avLst/>
          </a:prstGeom>
        </p:spPr>
      </p:pic>
    </p:spTree>
    <p:extLst>
      <p:ext uri="{BB962C8B-B14F-4D97-AF65-F5344CB8AC3E}">
        <p14:creationId xmlns:p14="http://schemas.microsoft.com/office/powerpoint/2010/main" val="3498612474"/>
      </p:ext>
    </p:extLst>
  </p:cSld>
  <p:clrMap bg1="lt1" tx1="dk1" bg2="lt2" tx2="dk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Lst>
  <p:txStyles>
    <p:titleStyle>
      <a:lvl1pPr algn="l" defTabSz="914377" rtl="0" eaLnBrk="1" latinLnBrk="0" hangingPunct="1">
        <a:lnSpc>
          <a:spcPct val="90000"/>
        </a:lnSpc>
        <a:spcBef>
          <a:spcPct val="0"/>
        </a:spcBef>
        <a:buNone/>
        <a:defRPr sz="3733" kern="1200">
          <a:solidFill>
            <a:srgbClr val="706259"/>
          </a:solidFill>
          <a:latin typeface="Verdana" charset="0"/>
          <a:ea typeface="Verdana" charset="0"/>
          <a:cs typeface="Verdana" charset="0"/>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706259"/>
          </a:solidFill>
          <a:latin typeface="Verdana" charset="0"/>
          <a:ea typeface="Verdana" charset="0"/>
          <a:cs typeface="Verdana" charset="0"/>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706259"/>
          </a:solidFill>
          <a:latin typeface="Verdana" charset="0"/>
          <a:ea typeface="Verdana" charset="0"/>
          <a:cs typeface="Verdana" charset="0"/>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706259"/>
          </a:solidFill>
          <a:latin typeface="Verdana" charset="0"/>
          <a:ea typeface="Verdana" charset="0"/>
          <a:cs typeface="Verdana" charset="0"/>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706259"/>
          </a:solidFill>
          <a:latin typeface="Verdana" charset="0"/>
          <a:ea typeface="Verdana" charset="0"/>
          <a:cs typeface="Verdana" charset="0"/>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706259"/>
          </a:solidFill>
          <a:latin typeface="Verdana" charset="0"/>
          <a:ea typeface="Verdana" charset="0"/>
          <a:cs typeface="Verdana" charset="0"/>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659218871"/>
      </p:ext>
    </p:extLst>
  </p:cSld>
  <p:clrMap bg1="dk1" tx1="lt1" bg2="dk2" tx2="lt2" accent1="accent1" accent2="accent2" accent3="accent3" accent4="accent4" accent5="accent5" accent6="accent6" hlink="hlink" folHlink="folHlink"/>
  <p:sldLayoutIdLst>
    <p:sldLayoutId id="2147483833" r:id="rId1"/>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 id="2147483844" r:id="rId12"/>
    <p:sldLayoutId id="2147483845" r:id="rId13"/>
    <p:sldLayoutId id="2147483846" r:id="rId14"/>
    <p:sldLayoutId id="2147483847" r:id="rId15"/>
    <p:sldLayoutId id="2147483848" r:id="rId16"/>
    <p:sldLayoutId id="2147483849" r:id="rId17"/>
    <p:sldLayoutId id="2147483850" r:id="rId18"/>
    <p:sldLayoutId id="2147483917"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6"/>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87574400"/>
      </p:ext>
    </p:extLst>
  </p:cSld>
  <p:clrMap bg1="lt1" tx1="dk1" bg2="lt2" tx2="dk2" accent1="accent1" accent2="accent2" accent3="accent3" accent4="accent4" accent5="accent5" accent6="accent6" hlink="hlink" folHlink="folHlink"/>
  <p:sldLayoutIdLst>
    <p:sldLayoutId id="2147483852" r:id="rId1"/>
    <p:sldLayoutId id="2147483853" r:id="rId2"/>
    <p:sldLayoutId id="2147483854" r:id="rId3"/>
    <p:sldLayoutId id="2147483855" r:id="rId4"/>
    <p:sldLayoutId id="2147483856" r:id="rId5"/>
    <p:sldLayoutId id="2147483857" r:id="rId6"/>
    <p:sldLayoutId id="2147483858" r:id="rId7"/>
    <p:sldLayoutId id="2147483859" r:id="rId8"/>
    <p:sldLayoutId id="2147483860" r:id="rId9"/>
    <p:sldLayoutId id="2147483861" r:id="rId10"/>
    <p:sldLayoutId id="2147483862" r:id="rId11"/>
    <p:sldLayoutId id="2147483863" r:id="rId12"/>
    <p:sldLayoutId id="2147483864" r:id="rId13"/>
    <p:sldLayoutId id="2147483865" r:id="rId14"/>
    <p:sldLayoutId id="2147483866" r:id="rId15"/>
    <p:sldLayoutId id="2147483867" r:id="rId16"/>
    <p:sldLayoutId id="2147483868" r:id="rId17"/>
    <p:sldLayoutId id="2147483869" r:id="rId18"/>
    <p:sldLayoutId id="2147483870" r:id="rId19"/>
    <p:sldLayoutId id="2147483871" r:id="rId20"/>
    <p:sldLayoutId id="2147483872" r:id="rId21"/>
    <p:sldLayoutId id="2147483873" r:id="rId22"/>
    <p:sldLayoutId id="2147483874" r:id="rId23"/>
    <p:sldLayoutId id="2147483875" r:id="rId2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3" y="289516"/>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7"/>
            <a:ext cx="11653521" cy="2184683"/>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7" cstate="print">
            <a:extLst>
              <a:ext uri="{28A0092B-C50C-407E-A947-70E740481C1C}">
                <a14:useLocalDpi xmlns:a14="http://schemas.microsoft.com/office/drawing/2010/main" val="0"/>
              </a:ext>
            </a:extLst>
          </a:blip>
          <a:stretch>
            <a:fillRect/>
          </a:stretch>
        </p:blipFill>
        <p:spPr>
          <a:xfrm rot="5400000">
            <a:off x="10325054" y="1906418"/>
            <a:ext cx="4214127" cy="401304"/>
          </a:xfrm>
          <a:prstGeom prst="rect">
            <a:avLst/>
          </a:prstGeom>
        </p:spPr>
      </p:pic>
    </p:spTree>
    <p:extLst>
      <p:ext uri="{BB962C8B-B14F-4D97-AF65-F5344CB8AC3E}">
        <p14:creationId xmlns:p14="http://schemas.microsoft.com/office/powerpoint/2010/main" val="755355792"/>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 id="2147483888" r:id="rId12"/>
    <p:sldLayoutId id="2147483889" r:id="rId13"/>
    <p:sldLayoutId id="2147483890" r:id="rId14"/>
    <p:sldLayoutId id="2147483891" r:id="rId15"/>
    <p:sldLayoutId id="2147483892" r:id="rId16"/>
    <p:sldLayoutId id="2147483893" r:id="rId17"/>
    <p:sldLayoutId id="2147483894" r:id="rId18"/>
    <p:sldLayoutId id="2147483895" r:id="rId19"/>
    <p:sldLayoutId id="2147483896" r:id="rId20"/>
    <p:sldLayoutId id="2147483897" r:id="rId21"/>
    <p:sldLayoutId id="2147483898" r:id="rId22"/>
    <p:sldLayoutId id="2147483899" r:id="rId23"/>
    <p:sldLayoutId id="2147483900" r:id="rId24"/>
    <p:sldLayoutId id="2147483901" r:id="rId25"/>
    <p:sldLayoutId id="2147483902" r:id="rId26"/>
    <p:sldLayoutId id="2147483903" r:id="rId27"/>
    <p:sldLayoutId id="2147483904" r:id="rId28"/>
    <p:sldLayoutId id="2147483905" r:id="rId29"/>
    <p:sldLayoutId id="2147483906" r:id="rId30"/>
    <p:sldLayoutId id="2147483907" r:id="rId31"/>
    <p:sldLayoutId id="2147483908" r:id="rId32"/>
    <p:sldLayoutId id="2147483909" r:id="rId33"/>
    <p:sldLayoutId id="2147483910" r:id="rId34"/>
    <p:sldLayoutId id="2147483911" r:id="rId35"/>
  </p:sldLayoutIdLst>
  <p:transition>
    <p:fade/>
  </p:transition>
  <p:txStyles>
    <p:titleStyle>
      <a:lvl1pPr algn="l" defTabSz="914233" rtl="0" eaLnBrk="1" latinLnBrk="0" hangingPunct="1">
        <a:lnSpc>
          <a:spcPct val="90000"/>
        </a:lnSpc>
        <a:spcBef>
          <a:spcPct val="0"/>
        </a:spcBef>
        <a:buNone/>
        <a:defRPr lang="en-US" sz="5294" b="0" kern="1200" cap="none" spc="-99"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95" marR="0" indent="-336095" algn="l" defTabSz="91423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08" marR="0" indent="-236511" algn="l" defTabSz="91423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24" marR="0" indent="-224065" algn="l" defTabSz="91423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287" marR="0" indent="-224065" algn="l" defTabSz="91423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350" marR="0" indent="-224065" algn="l" defTabSz="91423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142" indent="-228558" algn="l" defTabSz="91423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258" indent="-228558" algn="l" defTabSz="91423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375" indent="-228558" algn="l" defTabSz="91423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492" indent="-228558" algn="l" defTabSz="91423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33" rtl="0" eaLnBrk="1" latinLnBrk="0" hangingPunct="1">
        <a:defRPr sz="1765" kern="1200">
          <a:solidFill>
            <a:schemeClr val="tx1"/>
          </a:solidFill>
          <a:latin typeface="+mn-lt"/>
          <a:ea typeface="+mn-ea"/>
          <a:cs typeface="+mn-cs"/>
        </a:defRPr>
      </a:lvl1pPr>
      <a:lvl2pPr marL="457116" algn="l" defTabSz="914233" rtl="0" eaLnBrk="1" latinLnBrk="0" hangingPunct="1">
        <a:defRPr sz="1765" kern="1200">
          <a:solidFill>
            <a:schemeClr val="tx1"/>
          </a:solidFill>
          <a:latin typeface="+mn-lt"/>
          <a:ea typeface="+mn-ea"/>
          <a:cs typeface="+mn-cs"/>
        </a:defRPr>
      </a:lvl2pPr>
      <a:lvl3pPr marL="914233" algn="l" defTabSz="914233" rtl="0" eaLnBrk="1" latinLnBrk="0" hangingPunct="1">
        <a:defRPr sz="1765" kern="1200">
          <a:solidFill>
            <a:schemeClr val="tx1"/>
          </a:solidFill>
          <a:latin typeface="+mn-lt"/>
          <a:ea typeface="+mn-ea"/>
          <a:cs typeface="+mn-cs"/>
        </a:defRPr>
      </a:lvl3pPr>
      <a:lvl4pPr marL="1371349" algn="l" defTabSz="914233" rtl="0" eaLnBrk="1" latinLnBrk="0" hangingPunct="1">
        <a:defRPr sz="1765" kern="1200">
          <a:solidFill>
            <a:schemeClr val="tx1"/>
          </a:solidFill>
          <a:latin typeface="+mn-lt"/>
          <a:ea typeface="+mn-ea"/>
          <a:cs typeface="+mn-cs"/>
        </a:defRPr>
      </a:lvl4pPr>
      <a:lvl5pPr marL="1828467" algn="l" defTabSz="914233" rtl="0" eaLnBrk="1" latinLnBrk="0" hangingPunct="1">
        <a:defRPr sz="1765" kern="1200">
          <a:solidFill>
            <a:schemeClr val="tx1"/>
          </a:solidFill>
          <a:latin typeface="+mn-lt"/>
          <a:ea typeface="+mn-ea"/>
          <a:cs typeface="+mn-cs"/>
        </a:defRPr>
      </a:lvl5pPr>
      <a:lvl6pPr marL="2285584" algn="l" defTabSz="914233" rtl="0" eaLnBrk="1" latinLnBrk="0" hangingPunct="1">
        <a:defRPr sz="1765" kern="1200">
          <a:solidFill>
            <a:schemeClr val="tx1"/>
          </a:solidFill>
          <a:latin typeface="+mn-lt"/>
          <a:ea typeface="+mn-ea"/>
          <a:cs typeface="+mn-cs"/>
        </a:defRPr>
      </a:lvl6pPr>
      <a:lvl7pPr marL="2742700" algn="l" defTabSz="914233" rtl="0" eaLnBrk="1" latinLnBrk="0" hangingPunct="1">
        <a:defRPr sz="1765" kern="1200">
          <a:solidFill>
            <a:schemeClr val="tx1"/>
          </a:solidFill>
          <a:latin typeface="+mn-lt"/>
          <a:ea typeface="+mn-ea"/>
          <a:cs typeface="+mn-cs"/>
        </a:defRPr>
      </a:lvl7pPr>
      <a:lvl8pPr marL="3199816" algn="l" defTabSz="914233" rtl="0" eaLnBrk="1" latinLnBrk="0" hangingPunct="1">
        <a:defRPr sz="1765" kern="1200">
          <a:solidFill>
            <a:schemeClr val="tx1"/>
          </a:solidFill>
          <a:latin typeface="+mn-lt"/>
          <a:ea typeface="+mn-ea"/>
          <a:cs typeface="+mn-cs"/>
        </a:defRPr>
      </a:lvl8pPr>
      <a:lvl9pPr marL="3656935" algn="l" defTabSz="91423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0">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4">
          <p15:clr>
            <a:srgbClr val="5ACBF0"/>
          </p15:clr>
        </p15:guide>
        <p15:guide id="12" pos="4780">
          <p15:clr>
            <a:srgbClr val="5ACBF0"/>
          </p15:clr>
        </p15:guide>
        <p15:guide id="13" pos="5356">
          <p15:clr>
            <a:srgbClr val="5ACBF0"/>
          </p15:clr>
        </p15:guide>
        <p15:guide id="14" pos="5932">
          <p15:clr>
            <a:srgbClr val="5ACBF0"/>
          </p15:clr>
        </p15:guide>
        <p15:guide id="15" pos="6508">
          <p15:clr>
            <a:srgbClr val="5ACBF0"/>
          </p15:clr>
        </p15:guide>
        <p15:guide id="16" pos="7084">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5">
          <p15:clr>
            <a:srgbClr val="C35EA4"/>
          </p15:clr>
        </p15:guide>
        <p15:guide id="25" orient="horz" pos="302">
          <p15:clr>
            <a:srgbClr val="C35EA4"/>
          </p15:clr>
        </p15:guide>
        <p15:guide id="26" orient="horz" pos="4104">
          <p15:clr>
            <a:srgbClr val="C35EA4"/>
          </p15:clr>
        </p15:guide>
      </p15:sldGuideLst>
    </p:ext>
  </p:extLst>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6"/>
          <a:stretch>
            <a:fillRect/>
          </a:stretch>
        </p:blipFill>
        <p:spPr>
          <a:xfrm rot="5400000">
            <a:off x="9208748" y="2991033"/>
            <a:ext cx="6858623" cy="876557"/>
          </a:xfrm>
          <a:prstGeom prst="rect">
            <a:avLst/>
          </a:prstGeom>
        </p:spPr>
      </p:pic>
      <p:pic>
        <p:nvPicPr>
          <p:cNvPr id="5" name="Picture 4"/>
          <p:cNvPicPr>
            <a:picLocks noChangeAspect="1"/>
          </p:cNvPicPr>
          <p:nvPr userDrawn="1"/>
        </p:nvPicPr>
        <p:blipFill>
          <a:blip r:embed="rId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339854123"/>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3" y="1189178"/>
            <a:ext cx="11653520" cy="2080485"/>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6"/>
          <a:stretch>
            <a:fillRect/>
          </a:stretch>
        </p:blipFill>
        <p:spPr>
          <a:xfrm rot="5400000">
            <a:off x="9187081" y="3012391"/>
            <a:ext cx="6858623" cy="833219"/>
          </a:xfrm>
          <a:prstGeom prst="rect">
            <a:avLst/>
          </a:prstGeom>
        </p:spPr>
      </p:pic>
    </p:spTree>
    <p:extLst>
      <p:ext uri="{BB962C8B-B14F-4D97-AF65-F5344CB8AC3E}">
        <p14:creationId xmlns:p14="http://schemas.microsoft.com/office/powerpoint/2010/main" val="481972033"/>
      </p:ext>
    </p:extLst>
  </p:cSld>
  <p:clrMap bg1="lt1" tx1="dk1" bg2="lt2" tx2="dk2" accent1="accent1" accent2="accent2" accent3="accent3" accent4="accent4" accent5="accent5" accent6="accent6" hlink="hlink" folHlink="folHlink"/>
  <p:sldLayoutIdLst>
    <p:sldLayoutId id="2147483919" r:id="rId1"/>
    <p:sldLayoutId id="2147483920" r:id="rId2"/>
    <p:sldLayoutId id="2147483921" r:id="rId3"/>
    <p:sldLayoutId id="2147483922" r:id="rId4"/>
    <p:sldLayoutId id="2147483923" r:id="rId5"/>
    <p:sldLayoutId id="2147483924" r:id="rId6"/>
    <p:sldLayoutId id="2147483925" r:id="rId7"/>
    <p:sldLayoutId id="2147483926" r:id="rId8"/>
    <p:sldLayoutId id="2147483927" r:id="rId9"/>
    <p:sldLayoutId id="2147483928" r:id="rId10"/>
    <p:sldLayoutId id="2147483929" r:id="rId11"/>
    <p:sldLayoutId id="2147483930" r:id="rId12"/>
    <p:sldLayoutId id="2147483931" r:id="rId13"/>
    <p:sldLayoutId id="2147483932" r:id="rId14"/>
    <p:sldLayoutId id="2147483933" r:id="rId15"/>
    <p:sldLayoutId id="2147483934" r:id="rId16"/>
    <p:sldLayoutId id="2147483935" r:id="rId17"/>
    <p:sldLayoutId id="2147483936" r:id="rId18"/>
    <p:sldLayoutId id="2147483937" r:id="rId19"/>
    <p:sldLayoutId id="2147483938" r:id="rId20"/>
    <p:sldLayoutId id="2147483939" r:id="rId21"/>
    <p:sldLayoutId id="2147483940" r:id="rId22"/>
    <p:sldLayoutId id="2147483941" r:id="rId23"/>
    <p:sldLayoutId id="2147483942" r:id="rId24"/>
  </p:sldLayoutIdLst>
  <p:transition>
    <p:fade/>
  </p:transition>
  <p:txStyles>
    <p:titleStyle>
      <a:lvl1pPr algn="l" defTabSz="896423" rtl="0" eaLnBrk="1" latinLnBrk="0" hangingPunct="1">
        <a:lnSpc>
          <a:spcPct val="90000"/>
        </a:lnSpc>
        <a:spcBef>
          <a:spcPct val="0"/>
        </a:spcBef>
        <a:buNone/>
        <a:defRPr lang="en-US" sz="4613" b="0" kern="1200" cap="none" spc="-99"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29548" marR="0" indent="-329548" algn="l" defTabSz="896423" rtl="0" eaLnBrk="1" fontAlgn="auto" latinLnBrk="0" hangingPunct="1">
        <a:lnSpc>
          <a:spcPct val="90000"/>
        </a:lnSpc>
        <a:spcBef>
          <a:spcPct val="20000"/>
        </a:spcBef>
        <a:spcAft>
          <a:spcPts val="0"/>
        </a:spcAft>
        <a:buClrTx/>
        <a:buSzPct val="90000"/>
        <a:buFont typeface="Arial" pitchFamily="34" charset="0"/>
        <a:buChar char="•"/>
        <a:tabLst/>
        <a:defRPr sz="3844" kern="1200" spc="0" baseline="0">
          <a:gradFill>
            <a:gsLst>
              <a:gs pos="1250">
                <a:schemeClr val="tx1"/>
              </a:gs>
              <a:gs pos="100000">
                <a:schemeClr val="tx1"/>
              </a:gs>
            </a:gsLst>
            <a:lin ang="5400000" scaled="0"/>
          </a:gradFill>
          <a:latin typeface="+mj-lt"/>
          <a:ea typeface="+mn-ea"/>
          <a:cs typeface="+mn-cs"/>
        </a:defRPr>
      </a:lvl1pPr>
      <a:lvl2pPr marL="561453" marR="0" indent="-231904" algn="l" defTabSz="896423" rtl="0" eaLnBrk="1" fontAlgn="auto" latinLnBrk="0" hangingPunct="1">
        <a:lnSpc>
          <a:spcPct val="90000"/>
        </a:lnSpc>
        <a:spcBef>
          <a:spcPct val="20000"/>
        </a:spcBef>
        <a:spcAft>
          <a:spcPts val="0"/>
        </a:spcAft>
        <a:buClrTx/>
        <a:buSzPct val="90000"/>
        <a:buFont typeface="Arial" pitchFamily="34" charset="0"/>
        <a:buChar char="•"/>
        <a:tabLst/>
        <a:defRPr sz="2307" kern="1200" spc="0" baseline="0">
          <a:gradFill>
            <a:gsLst>
              <a:gs pos="1250">
                <a:schemeClr val="tx1"/>
              </a:gs>
              <a:gs pos="100000">
                <a:schemeClr val="tx1"/>
              </a:gs>
            </a:gsLst>
            <a:lin ang="5400000" scaled="0"/>
          </a:gradFill>
          <a:latin typeface="+mn-lt"/>
          <a:ea typeface="+mn-ea"/>
          <a:cs typeface="+mn-cs"/>
        </a:defRPr>
      </a:lvl2pPr>
      <a:lvl3pPr marL="768946" marR="0" indent="-219700" algn="l" defTabSz="896423" rtl="0" eaLnBrk="1" fontAlgn="auto" latinLnBrk="0" hangingPunct="1">
        <a:lnSpc>
          <a:spcPct val="90000"/>
        </a:lnSpc>
        <a:spcBef>
          <a:spcPct val="20000"/>
        </a:spcBef>
        <a:spcAft>
          <a:spcPts val="0"/>
        </a:spcAft>
        <a:buClrTx/>
        <a:buSzPct val="90000"/>
        <a:buFont typeface="Arial" pitchFamily="34" charset="0"/>
        <a:buChar char="•"/>
        <a:tabLst/>
        <a:defRPr sz="1923" kern="1200" spc="0" baseline="0">
          <a:gradFill>
            <a:gsLst>
              <a:gs pos="1250">
                <a:schemeClr val="tx1"/>
              </a:gs>
              <a:gs pos="100000">
                <a:schemeClr val="tx1"/>
              </a:gs>
            </a:gsLst>
            <a:lin ang="5400000" scaled="0"/>
          </a:gradFill>
          <a:latin typeface="+mn-lt"/>
          <a:ea typeface="+mn-ea"/>
          <a:cs typeface="+mn-cs"/>
        </a:defRPr>
      </a:lvl3pPr>
      <a:lvl4pPr marL="988645" marR="0" indent="-219700" algn="l" defTabSz="896423" rtl="0" eaLnBrk="1" fontAlgn="auto" latinLnBrk="0" hangingPunct="1">
        <a:lnSpc>
          <a:spcPct val="90000"/>
        </a:lnSpc>
        <a:spcBef>
          <a:spcPct val="20000"/>
        </a:spcBef>
        <a:spcAft>
          <a:spcPts val="0"/>
        </a:spcAft>
        <a:buClrTx/>
        <a:buSzPct val="90000"/>
        <a:buFont typeface="Arial" pitchFamily="34" charset="0"/>
        <a:buChar char="•"/>
        <a:tabLst/>
        <a:defRPr sz="1731" kern="1200" spc="0" baseline="0">
          <a:gradFill>
            <a:gsLst>
              <a:gs pos="1250">
                <a:schemeClr val="tx1"/>
              </a:gs>
              <a:gs pos="100000">
                <a:schemeClr val="tx1"/>
              </a:gs>
            </a:gsLst>
            <a:lin ang="5400000" scaled="0"/>
          </a:gradFill>
          <a:latin typeface="+mn-lt"/>
          <a:ea typeface="+mn-ea"/>
          <a:cs typeface="+mn-cs"/>
        </a:defRPr>
      </a:lvl4pPr>
      <a:lvl5pPr marL="1208343" marR="0" indent="-219700" algn="l" defTabSz="896423" rtl="0" eaLnBrk="1" fontAlgn="auto" latinLnBrk="0" hangingPunct="1">
        <a:lnSpc>
          <a:spcPct val="90000"/>
        </a:lnSpc>
        <a:spcBef>
          <a:spcPct val="20000"/>
        </a:spcBef>
        <a:spcAft>
          <a:spcPts val="0"/>
        </a:spcAft>
        <a:buClrTx/>
        <a:buSzPct val="90000"/>
        <a:buFont typeface="Arial" pitchFamily="34" charset="0"/>
        <a:buChar char="•"/>
        <a:tabLst/>
        <a:defRPr sz="1731" kern="1200" spc="0" baseline="0">
          <a:gradFill>
            <a:gsLst>
              <a:gs pos="1250">
                <a:schemeClr val="tx1"/>
              </a:gs>
              <a:gs pos="100000">
                <a:schemeClr val="tx1"/>
              </a:gs>
            </a:gsLst>
            <a:lin ang="5400000" scaled="0"/>
          </a:gradFill>
          <a:latin typeface="+mn-lt"/>
          <a:ea typeface="+mn-ea"/>
          <a:cs typeface="+mn-cs"/>
        </a:defRPr>
      </a:lvl5pPr>
      <a:lvl6pPr marL="2465162" indent="-224106" algn="l" defTabSz="896423" rtl="0" eaLnBrk="1" latinLnBrk="0" hangingPunct="1">
        <a:spcBef>
          <a:spcPct val="20000"/>
        </a:spcBef>
        <a:buFont typeface="Arial" pitchFamily="34" charset="0"/>
        <a:buChar char="•"/>
        <a:defRPr sz="1923" kern="1200">
          <a:solidFill>
            <a:schemeClr val="tx1"/>
          </a:solidFill>
          <a:latin typeface="+mn-lt"/>
          <a:ea typeface="+mn-ea"/>
          <a:cs typeface="+mn-cs"/>
        </a:defRPr>
      </a:lvl6pPr>
      <a:lvl7pPr marL="2913375" indent="-224106" algn="l" defTabSz="896423" rtl="0" eaLnBrk="1" latinLnBrk="0" hangingPunct="1">
        <a:spcBef>
          <a:spcPct val="20000"/>
        </a:spcBef>
        <a:buFont typeface="Arial" pitchFamily="34" charset="0"/>
        <a:buChar char="•"/>
        <a:defRPr sz="1923" kern="1200">
          <a:solidFill>
            <a:schemeClr val="tx1"/>
          </a:solidFill>
          <a:latin typeface="+mn-lt"/>
          <a:ea typeface="+mn-ea"/>
          <a:cs typeface="+mn-cs"/>
        </a:defRPr>
      </a:lvl7pPr>
      <a:lvl8pPr marL="3361587" indent="-224106" algn="l" defTabSz="896423" rtl="0" eaLnBrk="1" latinLnBrk="0" hangingPunct="1">
        <a:spcBef>
          <a:spcPct val="20000"/>
        </a:spcBef>
        <a:buFont typeface="Arial" pitchFamily="34" charset="0"/>
        <a:buChar char="•"/>
        <a:defRPr sz="1923" kern="1200">
          <a:solidFill>
            <a:schemeClr val="tx1"/>
          </a:solidFill>
          <a:latin typeface="+mn-lt"/>
          <a:ea typeface="+mn-ea"/>
          <a:cs typeface="+mn-cs"/>
        </a:defRPr>
      </a:lvl8pPr>
      <a:lvl9pPr marL="3809799" indent="-224106" algn="l" defTabSz="896423" rtl="0" eaLnBrk="1" latinLnBrk="0" hangingPunct="1">
        <a:spcBef>
          <a:spcPct val="20000"/>
        </a:spcBef>
        <a:buFont typeface="Arial" pitchFamily="34" charset="0"/>
        <a:buChar char="•"/>
        <a:defRPr sz="1923" kern="1200">
          <a:solidFill>
            <a:schemeClr val="tx1"/>
          </a:solidFill>
          <a:latin typeface="+mn-lt"/>
          <a:ea typeface="+mn-ea"/>
          <a:cs typeface="+mn-cs"/>
        </a:defRPr>
      </a:lvl9pPr>
    </p:bodyStyle>
    <p:otherStyle>
      <a:defPPr>
        <a:defRPr lang="en-US"/>
      </a:defPPr>
      <a:lvl1pPr marL="0" algn="l" defTabSz="896423" rtl="0" eaLnBrk="1" latinLnBrk="0" hangingPunct="1">
        <a:defRPr sz="1731" kern="1200">
          <a:solidFill>
            <a:schemeClr val="tx1"/>
          </a:solidFill>
          <a:latin typeface="+mn-lt"/>
          <a:ea typeface="+mn-ea"/>
          <a:cs typeface="+mn-cs"/>
        </a:defRPr>
      </a:lvl1pPr>
      <a:lvl2pPr marL="448211" algn="l" defTabSz="896423" rtl="0" eaLnBrk="1" latinLnBrk="0" hangingPunct="1">
        <a:defRPr sz="1731" kern="1200">
          <a:solidFill>
            <a:schemeClr val="tx1"/>
          </a:solidFill>
          <a:latin typeface="+mn-lt"/>
          <a:ea typeface="+mn-ea"/>
          <a:cs typeface="+mn-cs"/>
        </a:defRPr>
      </a:lvl2pPr>
      <a:lvl3pPr marL="896423" algn="l" defTabSz="896423" rtl="0" eaLnBrk="1" latinLnBrk="0" hangingPunct="1">
        <a:defRPr sz="1731" kern="1200">
          <a:solidFill>
            <a:schemeClr val="tx1"/>
          </a:solidFill>
          <a:latin typeface="+mn-lt"/>
          <a:ea typeface="+mn-ea"/>
          <a:cs typeface="+mn-cs"/>
        </a:defRPr>
      </a:lvl3pPr>
      <a:lvl4pPr marL="1344634" algn="l" defTabSz="896423" rtl="0" eaLnBrk="1" latinLnBrk="0" hangingPunct="1">
        <a:defRPr sz="1731" kern="1200">
          <a:solidFill>
            <a:schemeClr val="tx1"/>
          </a:solidFill>
          <a:latin typeface="+mn-lt"/>
          <a:ea typeface="+mn-ea"/>
          <a:cs typeface="+mn-cs"/>
        </a:defRPr>
      </a:lvl4pPr>
      <a:lvl5pPr marL="1792846" algn="l" defTabSz="896423" rtl="0" eaLnBrk="1" latinLnBrk="0" hangingPunct="1">
        <a:defRPr sz="1731" kern="1200">
          <a:solidFill>
            <a:schemeClr val="tx1"/>
          </a:solidFill>
          <a:latin typeface="+mn-lt"/>
          <a:ea typeface="+mn-ea"/>
          <a:cs typeface="+mn-cs"/>
        </a:defRPr>
      </a:lvl5pPr>
      <a:lvl6pPr marL="2241059" algn="l" defTabSz="896423" rtl="0" eaLnBrk="1" latinLnBrk="0" hangingPunct="1">
        <a:defRPr sz="1731" kern="1200">
          <a:solidFill>
            <a:schemeClr val="tx1"/>
          </a:solidFill>
          <a:latin typeface="+mn-lt"/>
          <a:ea typeface="+mn-ea"/>
          <a:cs typeface="+mn-cs"/>
        </a:defRPr>
      </a:lvl6pPr>
      <a:lvl7pPr marL="2689269" algn="l" defTabSz="896423" rtl="0" eaLnBrk="1" latinLnBrk="0" hangingPunct="1">
        <a:defRPr sz="1731" kern="1200">
          <a:solidFill>
            <a:schemeClr val="tx1"/>
          </a:solidFill>
          <a:latin typeface="+mn-lt"/>
          <a:ea typeface="+mn-ea"/>
          <a:cs typeface="+mn-cs"/>
        </a:defRPr>
      </a:lvl7pPr>
      <a:lvl8pPr marL="3137480" algn="l" defTabSz="896423" rtl="0" eaLnBrk="1" latinLnBrk="0" hangingPunct="1">
        <a:defRPr sz="1731" kern="1200">
          <a:solidFill>
            <a:schemeClr val="tx1"/>
          </a:solidFill>
          <a:latin typeface="+mn-lt"/>
          <a:ea typeface="+mn-ea"/>
          <a:cs typeface="+mn-cs"/>
        </a:defRPr>
      </a:lvl8pPr>
      <a:lvl9pPr marL="3585693" algn="l" defTabSz="896423" rtl="0" eaLnBrk="1" latinLnBrk="0" hangingPunct="1">
        <a:defRPr sz="173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3">
          <p15:clr>
            <a:srgbClr val="5ACBF0"/>
          </p15:clr>
        </p15:guide>
        <p15:guide id="2" pos="173">
          <p15:clr>
            <a:srgbClr val="5ACBF0"/>
          </p15:clr>
        </p15:guide>
        <p15:guide id="3" pos="764">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53">
          <p15:clr>
            <a:srgbClr val="5ACBF0"/>
          </p15:clr>
        </p15:guide>
        <p15:guide id="9" pos="4205">
          <p15:clr>
            <a:srgbClr val="5ACBF0"/>
          </p15:clr>
        </p15:guide>
        <p15:guide id="10" pos="4781">
          <p15:clr>
            <a:srgbClr val="5ACBF0"/>
          </p15:clr>
        </p15:guide>
        <p15:guide id="11" pos="5381">
          <p15:clr>
            <a:srgbClr val="5ACBF0"/>
          </p15:clr>
        </p15:guide>
        <p15:guide id="12" pos="5933">
          <p15:clr>
            <a:srgbClr val="5ACBF0"/>
          </p15:clr>
        </p15:guide>
        <p15:guide id="13" pos="6509">
          <p15:clr>
            <a:srgbClr val="5ACBF0"/>
          </p15:clr>
        </p15:guide>
        <p15:guide id="14" pos="7109">
          <p15:clr>
            <a:srgbClr val="5ACBF0"/>
          </p15:clr>
        </p15:guide>
        <p15:guide id="15" pos="7661">
          <p15:clr>
            <a:srgbClr val="5ACBF0"/>
          </p15:clr>
        </p15:guide>
        <p15:guide id="16" pos="294">
          <p15:clr>
            <a:srgbClr val="C35EA4"/>
          </p15:clr>
        </p15:guide>
        <p15:guide id="17" pos="7541">
          <p15:clr>
            <a:srgbClr val="C35EA4"/>
          </p15:clr>
        </p15:guide>
        <p15:guide id="18" orient="horz" pos="778">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43">
          <p15:clr>
            <a:srgbClr val="5ACBF0"/>
          </p15:clr>
        </p15:guide>
        <p15:guide id="25" orient="horz" pos="283">
          <p15:clr>
            <a:srgbClr val="C35EA4"/>
          </p15:clr>
        </p15:guide>
        <p15:guide id="26" orient="horz" pos="4123">
          <p15:clr>
            <a:srgbClr val="C35EA4"/>
          </p15:clr>
        </p15:guide>
      </p15:sldGuideLst>
    </p:ext>
  </p:extLst>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2" name="Picture 21" descr="Insight-logo-W.png"/>
          <p:cNvPicPr>
            <a:picLocks noChangeAspect="1"/>
          </p:cNvPicPr>
          <p:nvPr userDrawn="1"/>
        </p:nvPicPr>
        <p:blipFill>
          <a:blip r:embed="rId19" cstate="screen">
            <a:extLst>
              <a:ext uri="{28A0092B-C50C-407E-A947-70E740481C1C}">
                <a14:useLocalDpi xmlns:a14="http://schemas.microsoft.com/office/drawing/2010/main"/>
              </a:ext>
            </a:extLst>
          </a:blip>
          <a:stretch>
            <a:fillRect/>
          </a:stretch>
        </p:blipFill>
        <p:spPr>
          <a:xfrm>
            <a:off x="10437512" y="197346"/>
            <a:ext cx="1443309" cy="592516"/>
          </a:xfrm>
          <a:prstGeom prst="rect">
            <a:avLst/>
          </a:prstGeom>
        </p:spPr>
      </p:pic>
      <p:sp>
        <p:nvSpPr>
          <p:cNvPr id="5" name="Title Placeholder 1">
            <a:extLst>
              <a:ext uri="{FF2B5EF4-FFF2-40B4-BE49-F238E27FC236}">
                <a16:creationId xmlns:a16="http://schemas.microsoft.com/office/drawing/2014/main" id="{B7739BEC-8628-624D-948B-53207FFF15B9}"/>
              </a:ext>
            </a:extLst>
          </p:cNvPr>
          <p:cNvSpPr>
            <a:spLocks noGrp="1"/>
          </p:cNvSpPr>
          <p:nvPr>
            <p:ph type="title"/>
          </p:nvPr>
        </p:nvSpPr>
        <p:spPr>
          <a:xfrm>
            <a:off x="322982" y="304192"/>
            <a:ext cx="11619924" cy="909867"/>
          </a:xfrm>
          <a:prstGeom prst="rect">
            <a:avLst/>
          </a:prstGeom>
        </p:spPr>
        <p:txBody>
          <a:bodyPr vert="horz" lIns="91440" tIns="45720" rIns="91440" bIns="45720" rtlCol="0" anchor="ctr">
            <a:normAutofit/>
          </a:bodyPr>
          <a:lstStyle/>
          <a:p>
            <a:r>
              <a:rPr lang="en-US" dirty="0"/>
              <a:t>Click to edit Master title style</a:t>
            </a:r>
          </a:p>
        </p:txBody>
      </p:sp>
      <p:sp>
        <p:nvSpPr>
          <p:cNvPr id="6" name="Text Placeholder 2">
            <a:extLst>
              <a:ext uri="{FF2B5EF4-FFF2-40B4-BE49-F238E27FC236}">
                <a16:creationId xmlns:a16="http://schemas.microsoft.com/office/drawing/2014/main" id="{C9944498-D1C7-2C49-9262-2C9E497050A0}"/>
              </a:ext>
            </a:extLst>
          </p:cNvPr>
          <p:cNvSpPr>
            <a:spLocks noGrp="1"/>
          </p:cNvSpPr>
          <p:nvPr>
            <p:ph type="body" idx="1"/>
          </p:nvPr>
        </p:nvSpPr>
        <p:spPr>
          <a:xfrm>
            <a:off x="306756" y="1325959"/>
            <a:ext cx="11619925" cy="391389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userDrawn="1"/>
        </p:nvSpPr>
        <p:spPr>
          <a:xfrm>
            <a:off x="0" y="6337643"/>
            <a:ext cx="12192000" cy="520357"/>
          </a:xfrm>
          <a:prstGeom prst="rect">
            <a:avLst/>
          </a:prstGeom>
          <a:gradFill flip="none" rotWithShape="1">
            <a:gsLst>
              <a:gs pos="0">
                <a:srgbClr val="B01C87"/>
              </a:gs>
              <a:gs pos="100000">
                <a:srgbClr val="58287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8" name="Picture 7">
            <a:extLst>
              <a:ext uri="{FF2B5EF4-FFF2-40B4-BE49-F238E27FC236}">
                <a16:creationId xmlns:a16="http://schemas.microsoft.com/office/drawing/2014/main" id="{54BBAEA6-B3A0-2547-80CE-DB8A65FBE042}"/>
              </a:ext>
            </a:extLst>
          </p:cNvPr>
          <p:cNvPicPr>
            <a:picLocks noChangeAspect="1"/>
          </p:cNvPicPr>
          <p:nvPr userDrawn="1"/>
        </p:nvPicPr>
        <p:blipFill>
          <a:blip r:embed="rId20" cstate="print">
            <a:extLst>
              <a:ext uri="{28A0092B-C50C-407E-A947-70E740481C1C}">
                <a14:useLocalDpi xmlns:a14="http://schemas.microsoft.com/office/drawing/2010/main"/>
              </a:ext>
            </a:extLst>
          </a:blip>
          <a:stretch>
            <a:fillRect/>
          </a:stretch>
        </p:blipFill>
        <p:spPr>
          <a:xfrm>
            <a:off x="10074124" y="6257653"/>
            <a:ext cx="2121408" cy="658368"/>
          </a:xfrm>
          <a:prstGeom prst="rect">
            <a:avLst/>
          </a:prstGeom>
        </p:spPr>
      </p:pic>
      <p:grpSp>
        <p:nvGrpSpPr>
          <p:cNvPr id="10" name="Group 9"/>
          <p:cNvGrpSpPr/>
          <p:nvPr userDrawn="1"/>
        </p:nvGrpSpPr>
        <p:grpSpPr>
          <a:xfrm>
            <a:off x="1819208" y="-667296"/>
            <a:ext cx="7455427" cy="476069"/>
            <a:chOff x="1364406" y="-500472"/>
            <a:chExt cx="5591570" cy="357052"/>
          </a:xfrm>
        </p:grpSpPr>
        <p:sp>
          <p:nvSpPr>
            <p:cNvPr id="11" name="Rectangle 10"/>
            <p:cNvSpPr/>
            <p:nvPr userDrawn="1"/>
          </p:nvSpPr>
          <p:spPr>
            <a:xfrm>
              <a:off x="1364406" y="-500472"/>
              <a:ext cx="357052" cy="357052"/>
            </a:xfrm>
            <a:prstGeom prst="rect">
              <a:avLst/>
            </a:prstGeom>
            <a:solidFill>
              <a:srgbClr val="D30C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2" name="Rectangle 11"/>
            <p:cNvSpPr/>
            <p:nvPr userDrawn="1"/>
          </p:nvSpPr>
          <p:spPr>
            <a:xfrm>
              <a:off x="1887858" y="-500472"/>
              <a:ext cx="357052" cy="357052"/>
            </a:xfrm>
            <a:prstGeom prst="rect">
              <a:avLst/>
            </a:prstGeom>
            <a:solidFill>
              <a:srgbClr val="ED19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3" name="Rectangle 12"/>
            <p:cNvSpPr/>
            <p:nvPr userDrawn="1"/>
          </p:nvSpPr>
          <p:spPr>
            <a:xfrm>
              <a:off x="2411310" y="-500472"/>
              <a:ext cx="357052" cy="357052"/>
            </a:xfrm>
            <a:prstGeom prst="rect">
              <a:avLst/>
            </a:prstGeom>
            <a:solidFill>
              <a:srgbClr val="D40E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Rectangle 13"/>
            <p:cNvSpPr/>
            <p:nvPr userDrawn="1"/>
          </p:nvSpPr>
          <p:spPr>
            <a:xfrm>
              <a:off x="2934762" y="-500472"/>
              <a:ext cx="357052" cy="357052"/>
            </a:xfrm>
            <a:prstGeom prst="rect">
              <a:avLst/>
            </a:prstGeom>
            <a:solidFill>
              <a:srgbClr val="B01C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5" name="Rectangle 14"/>
            <p:cNvSpPr/>
            <p:nvPr userDrawn="1"/>
          </p:nvSpPr>
          <p:spPr>
            <a:xfrm>
              <a:off x="3458214" y="-500472"/>
              <a:ext cx="357052" cy="357052"/>
            </a:xfrm>
            <a:prstGeom prst="rect">
              <a:avLst/>
            </a:prstGeom>
            <a:solidFill>
              <a:srgbClr val="582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Rectangle 15"/>
            <p:cNvSpPr/>
            <p:nvPr userDrawn="1"/>
          </p:nvSpPr>
          <p:spPr>
            <a:xfrm>
              <a:off x="3981666" y="-500472"/>
              <a:ext cx="357052" cy="357052"/>
            </a:xfrm>
            <a:prstGeom prst="rect">
              <a:avLst/>
            </a:prstGeom>
            <a:solidFill>
              <a:srgbClr val="5547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7" name="Rectangle 16"/>
            <p:cNvSpPr/>
            <p:nvPr userDrawn="1"/>
          </p:nvSpPr>
          <p:spPr>
            <a:xfrm>
              <a:off x="4505118" y="-500472"/>
              <a:ext cx="357052" cy="357052"/>
            </a:xfrm>
            <a:prstGeom prst="rect">
              <a:avLst/>
            </a:prstGeom>
            <a:solidFill>
              <a:srgbClr val="7D72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8" name="Rectangle 17"/>
            <p:cNvSpPr/>
            <p:nvPr userDrawn="1"/>
          </p:nvSpPr>
          <p:spPr>
            <a:xfrm>
              <a:off x="5028570" y="-500472"/>
              <a:ext cx="357052" cy="357052"/>
            </a:xfrm>
            <a:prstGeom prst="rect">
              <a:avLst/>
            </a:prstGeom>
            <a:solidFill>
              <a:srgbClr val="A39D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9" name="Rectangle 18"/>
            <p:cNvSpPr/>
            <p:nvPr userDrawn="1"/>
          </p:nvSpPr>
          <p:spPr>
            <a:xfrm>
              <a:off x="5552022" y="-500472"/>
              <a:ext cx="357052" cy="357052"/>
            </a:xfrm>
            <a:prstGeom prst="rect">
              <a:avLst/>
            </a:prstGeom>
            <a:solidFill>
              <a:srgbClr val="D4D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Rectangle 19"/>
            <p:cNvSpPr/>
            <p:nvPr userDrawn="1"/>
          </p:nvSpPr>
          <p:spPr>
            <a:xfrm>
              <a:off x="6075474" y="-500472"/>
              <a:ext cx="357052" cy="357052"/>
            </a:xfrm>
            <a:prstGeom prst="rect">
              <a:avLst/>
            </a:prstGeom>
            <a:solidFill>
              <a:srgbClr val="0098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Rectangle 20"/>
            <p:cNvSpPr/>
            <p:nvPr userDrawn="1"/>
          </p:nvSpPr>
          <p:spPr>
            <a:xfrm>
              <a:off x="6598924" y="-500472"/>
              <a:ext cx="357052" cy="357052"/>
            </a:xfrm>
            <a:prstGeom prst="rect">
              <a:avLst/>
            </a:prstGeom>
            <a:solidFill>
              <a:srgbClr val="57B5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extLst>
      <p:ext uri="{BB962C8B-B14F-4D97-AF65-F5344CB8AC3E}">
        <p14:creationId xmlns:p14="http://schemas.microsoft.com/office/powerpoint/2010/main" val="2237245669"/>
      </p:ext>
    </p:extLst>
  </p:cSld>
  <p:clrMap bg1="lt1" tx1="dk1" bg2="lt2" tx2="dk2" accent1="accent1" accent2="accent2" accent3="accent3" accent4="accent4" accent5="accent5" accent6="accent6" hlink="hlink" folHlink="folHlink"/>
  <p:sldLayoutIdLst>
    <p:sldLayoutId id="2147483944" r:id="rId1"/>
    <p:sldLayoutId id="2147483945" r:id="rId2"/>
    <p:sldLayoutId id="2147483946" r:id="rId3"/>
    <p:sldLayoutId id="2147483947" r:id="rId4"/>
    <p:sldLayoutId id="2147483948" r:id="rId5"/>
    <p:sldLayoutId id="2147483949" r:id="rId6"/>
    <p:sldLayoutId id="2147483950" r:id="rId7"/>
    <p:sldLayoutId id="2147483951" r:id="rId8"/>
    <p:sldLayoutId id="2147483952" r:id="rId9"/>
    <p:sldLayoutId id="2147483953" r:id="rId10"/>
    <p:sldLayoutId id="2147483954" r:id="rId11"/>
    <p:sldLayoutId id="2147483955" r:id="rId12"/>
    <p:sldLayoutId id="2147483956" r:id="rId13"/>
    <p:sldLayoutId id="2147483957" r:id="rId14"/>
    <p:sldLayoutId id="2147483958" r:id="rId15"/>
    <p:sldLayoutId id="2147483959" r:id="rId16"/>
    <p:sldLayoutId id="2147483960" r:id="rId17"/>
  </p:sldLayoutIdLst>
  <p:txStyles>
    <p:titleStyle>
      <a:lvl1pPr algn="l" defTabSz="914377" rtl="0" eaLnBrk="1" latinLnBrk="0" hangingPunct="1">
        <a:lnSpc>
          <a:spcPct val="90000"/>
        </a:lnSpc>
        <a:spcBef>
          <a:spcPct val="0"/>
        </a:spcBef>
        <a:buNone/>
        <a:defRPr sz="3467" kern="1200">
          <a:solidFill>
            <a:srgbClr val="706259"/>
          </a:solidFill>
          <a:latin typeface="Verdana" charset="0"/>
          <a:ea typeface="Verdana" charset="0"/>
          <a:cs typeface="Verdana" charset="0"/>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726963"/>
          </a:solidFill>
          <a:latin typeface="Verdana" charset="0"/>
          <a:ea typeface="Verdana" charset="0"/>
          <a:cs typeface="Verdana" charset="0"/>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726963"/>
          </a:solidFill>
          <a:latin typeface="Verdana" charset="0"/>
          <a:ea typeface="Verdana" charset="0"/>
          <a:cs typeface="Verdana" charset="0"/>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726963"/>
          </a:solidFill>
          <a:latin typeface="Verdana" charset="0"/>
          <a:ea typeface="Verdana" charset="0"/>
          <a:cs typeface="Verdana" charset="0"/>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726963"/>
          </a:solidFill>
          <a:latin typeface="Verdana" charset="0"/>
          <a:ea typeface="Verdana" charset="0"/>
          <a:cs typeface="Verdana" charset="0"/>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726963"/>
          </a:solidFill>
          <a:latin typeface="Verdana" charset="0"/>
          <a:ea typeface="Verdana" charset="0"/>
          <a:cs typeface="Verdana" charset="0"/>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4" y="1189178"/>
            <a:ext cx="11653521" cy="211733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2" name="Group 11"/>
          <p:cNvGrpSpPr/>
          <p:nvPr userDrawn="1"/>
        </p:nvGrpSpPr>
        <p:grpSpPr>
          <a:xfrm>
            <a:off x="12284341" y="34591"/>
            <a:ext cx="309875" cy="6788823"/>
            <a:chOff x="12519377" y="-15171"/>
            <a:chExt cx="349955" cy="5130095"/>
          </a:xfrm>
        </p:grpSpPr>
        <p:sp>
          <p:nvSpPr>
            <p:cNvPr id="3" name="Rectangle 2"/>
            <p:cNvSpPr/>
            <p:nvPr userDrawn="1"/>
          </p:nvSpPr>
          <p:spPr bwMode="auto">
            <a:xfrm>
              <a:off x="12519377" y="-15171"/>
              <a:ext cx="349955" cy="620889"/>
            </a:xfrm>
            <a:prstGeom prst="rect">
              <a:avLst/>
            </a:prstGeom>
            <a:solidFill>
              <a:schemeClr val="bg1"/>
            </a:solid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12519377" y="629001"/>
              <a:ext cx="349955" cy="62088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12519377" y="1273173"/>
              <a:ext cx="349955" cy="62088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auto">
            <a:xfrm>
              <a:off x="12519377" y="1917345"/>
              <a:ext cx="349955" cy="62088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12519377" y="2561517"/>
              <a:ext cx="349955" cy="62088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bwMode="auto">
            <a:xfrm>
              <a:off x="12519377" y="3205689"/>
              <a:ext cx="349955" cy="62088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userDrawn="1"/>
          </p:nvSpPr>
          <p:spPr bwMode="auto">
            <a:xfrm>
              <a:off x="12519377" y="3849861"/>
              <a:ext cx="349955" cy="62088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userDrawn="1"/>
          </p:nvSpPr>
          <p:spPr bwMode="auto">
            <a:xfrm>
              <a:off x="12519377" y="4494035"/>
              <a:ext cx="349955" cy="62088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053211363"/>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 id="2147483695" r:id="rId19"/>
    <p:sldLayoutId id="2147483696" r:id="rId20"/>
    <p:sldLayoutId id="2147483697" r:id="rId21"/>
  </p:sldLayoutIdLst>
  <p:transition>
    <p:fade/>
  </p:transition>
  <p:hf sldNum="0" hdr="0" ftr="0" dt="0"/>
  <p:txStyles>
    <p:titleStyle>
      <a:lvl1pPr algn="l" defTabSz="914344" rtl="0" eaLnBrk="1" latinLnBrk="0" hangingPunct="1">
        <a:lnSpc>
          <a:spcPct val="90000"/>
        </a:lnSpc>
        <a:spcBef>
          <a:spcPct val="0"/>
        </a:spcBef>
        <a:buNone/>
        <a:defRPr lang="en-US" sz="4705" b="0" kern="1200" cap="none" spc="-100" baseline="0" dirty="0" smtClean="0">
          <a:ln w="3175">
            <a:noFill/>
          </a:ln>
          <a:solidFill>
            <a:srgbClr val="3F3F3F"/>
          </a:solidFill>
          <a:effectLst/>
          <a:latin typeface="+mj-lt"/>
          <a:ea typeface="+mn-ea"/>
          <a:cs typeface="Segoe UI Semibold" panose="020B0702040204020203" pitchFamily="34" charset="0"/>
        </a:defRPr>
      </a:lvl1pPr>
    </p:titleStyle>
    <p:bodyStyle>
      <a:lvl1pPr marL="0" marR="0" indent="0" algn="l" defTabSz="914344"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2"/>
              </a:gs>
              <a:gs pos="100000">
                <a:schemeClr val="tx1"/>
              </a:gs>
            </a:gsLst>
            <a:lin ang="5400000" scaled="0"/>
          </a:gradFill>
          <a:latin typeface="Segoe UI Light" panose="020B0502040204020203" pitchFamily="34" charset="0"/>
          <a:ea typeface="+mn-ea"/>
          <a:cs typeface="Segoe UI Light" panose="020B0502040204020203" pitchFamily="34" charset="0"/>
        </a:defRPr>
      </a:lvl1pPr>
      <a:lvl2pPr marL="336137" marR="0" indent="0" algn="l" defTabSz="914344"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2pPr>
      <a:lvl3pPr marL="560227" marR="0" indent="0" algn="l" defTabSz="914344"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3pPr>
      <a:lvl4pPr marL="784319" marR="0" indent="0" algn="l" defTabSz="914344"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4pPr>
      <a:lvl5pPr marL="1008409" marR="0" indent="0" algn="l" defTabSz="914344"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5pPr>
      <a:lvl6pPr marL="2514446"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19"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792"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964"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44" rtl="0" eaLnBrk="1" latinLnBrk="0" hangingPunct="1">
        <a:defRPr sz="1765" kern="1200">
          <a:solidFill>
            <a:schemeClr val="tx1"/>
          </a:solidFill>
          <a:latin typeface="+mn-lt"/>
          <a:ea typeface="+mn-ea"/>
          <a:cs typeface="+mn-cs"/>
        </a:defRPr>
      </a:lvl1pPr>
      <a:lvl2pPr marL="457171" algn="l" defTabSz="914344" rtl="0" eaLnBrk="1" latinLnBrk="0" hangingPunct="1">
        <a:defRPr sz="1765" kern="1200">
          <a:solidFill>
            <a:schemeClr val="tx1"/>
          </a:solidFill>
          <a:latin typeface="+mn-lt"/>
          <a:ea typeface="+mn-ea"/>
          <a:cs typeface="+mn-cs"/>
        </a:defRPr>
      </a:lvl2pPr>
      <a:lvl3pPr marL="914344" algn="l" defTabSz="914344" rtl="0" eaLnBrk="1" latinLnBrk="0" hangingPunct="1">
        <a:defRPr sz="1765" kern="1200">
          <a:solidFill>
            <a:schemeClr val="tx1"/>
          </a:solidFill>
          <a:latin typeface="+mn-lt"/>
          <a:ea typeface="+mn-ea"/>
          <a:cs typeface="+mn-cs"/>
        </a:defRPr>
      </a:lvl3pPr>
      <a:lvl4pPr marL="1371516" algn="l" defTabSz="914344" rtl="0" eaLnBrk="1" latinLnBrk="0" hangingPunct="1">
        <a:defRPr sz="1765" kern="1200">
          <a:solidFill>
            <a:schemeClr val="tx1"/>
          </a:solidFill>
          <a:latin typeface="+mn-lt"/>
          <a:ea typeface="+mn-ea"/>
          <a:cs typeface="+mn-cs"/>
        </a:defRPr>
      </a:lvl4pPr>
      <a:lvl5pPr marL="1828689" algn="l" defTabSz="914344" rtl="0" eaLnBrk="1" latinLnBrk="0" hangingPunct="1">
        <a:defRPr sz="1765" kern="1200">
          <a:solidFill>
            <a:schemeClr val="tx1"/>
          </a:solidFill>
          <a:latin typeface="+mn-lt"/>
          <a:ea typeface="+mn-ea"/>
          <a:cs typeface="+mn-cs"/>
        </a:defRPr>
      </a:lvl5pPr>
      <a:lvl6pPr marL="2285862" algn="l" defTabSz="914344" rtl="0" eaLnBrk="1" latinLnBrk="0" hangingPunct="1">
        <a:defRPr sz="1765" kern="1200">
          <a:solidFill>
            <a:schemeClr val="tx1"/>
          </a:solidFill>
          <a:latin typeface="+mn-lt"/>
          <a:ea typeface="+mn-ea"/>
          <a:cs typeface="+mn-cs"/>
        </a:defRPr>
      </a:lvl6pPr>
      <a:lvl7pPr marL="2743033" algn="l" defTabSz="914344" rtl="0" eaLnBrk="1" latinLnBrk="0" hangingPunct="1">
        <a:defRPr sz="1765" kern="1200">
          <a:solidFill>
            <a:schemeClr val="tx1"/>
          </a:solidFill>
          <a:latin typeface="+mn-lt"/>
          <a:ea typeface="+mn-ea"/>
          <a:cs typeface="+mn-cs"/>
        </a:defRPr>
      </a:lvl7pPr>
      <a:lvl8pPr marL="3200204" algn="l" defTabSz="914344" rtl="0" eaLnBrk="1" latinLnBrk="0" hangingPunct="1">
        <a:defRPr sz="1765" kern="1200">
          <a:solidFill>
            <a:schemeClr val="tx1"/>
          </a:solidFill>
          <a:latin typeface="+mn-lt"/>
          <a:ea typeface="+mn-ea"/>
          <a:cs typeface="+mn-cs"/>
        </a:defRPr>
      </a:lvl8pPr>
      <a:lvl9pPr marL="3657378" algn="l" defTabSz="914344"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68">
          <p15:clr>
            <a:srgbClr val="5ACBF0"/>
          </p15:clr>
        </p15:guide>
        <p15:guide id="3" pos="696">
          <p15:clr>
            <a:srgbClr val="5ACBF0"/>
          </p15:clr>
        </p15:guide>
        <p15:guide id="4" pos="1272">
          <p15:clr>
            <a:srgbClr val="5ACBF0"/>
          </p15:clr>
        </p15:guide>
        <p15:guide id="5" pos="1848">
          <p15:clr>
            <a:srgbClr val="5ACBF0"/>
          </p15:clr>
        </p15:guide>
        <p15:guide id="6" pos="2400">
          <p15:clr>
            <a:srgbClr val="5ACBF0"/>
          </p15:clr>
        </p15:guide>
        <p15:guide id="7" pos="2976">
          <p15:clr>
            <a:srgbClr val="5ACBF0"/>
          </p15:clr>
        </p15:guide>
        <p15:guide id="8" pos="3552">
          <p15:clr>
            <a:srgbClr val="5ACBF0"/>
          </p15:clr>
        </p15:guide>
        <p15:guide id="9" pos="4128">
          <p15:clr>
            <a:srgbClr val="5ACBF0"/>
          </p15:clr>
        </p15:guide>
        <p15:guide id="10" pos="4704">
          <p15:clr>
            <a:srgbClr val="5ACBF0"/>
          </p15:clr>
        </p15:guide>
        <p15:guide id="11" pos="5280">
          <p15:clr>
            <a:srgbClr val="5ACBF0"/>
          </p15:clr>
        </p15:guide>
        <p15:guide id="12" pos="5856">
          <p15:clr>
            <a:srgbClr val="5ACBF0"/>
          </p15:clr>
        </p15:guide>
        <p15:guide id="13" pos="6432">
          <p15:clr>
            <a:srgbClr val="5ACBF0"/>
          </p15:clr>
        </p15:guide>
        <p15:guide id="14" pos="7008">
          <p15:clr>
            <a:srgbClr val="5ACBF0"/>
          </p15:clr>
        </p15:guide>
        <p15:guide id="15" pos="7525">
          <p15:clr>
            <a:srgbClr val="5ACBF0"/>
          </p15:clr>
        </p15:guide>
        <p15:guide id="16" pos="280">
          <p15:clr>
            <a:srgbClr val="C35EA4"/>
          </p15:clr>
        </p15:guide>
        <p15:guide id="17" pos="7400">
          <p15:clr>
            <a:srgbClr val="C35EA4"/>
          </p15:clr>
        </p15:guide>
        <p15:guide id="18" orient="horz" pos="720">
          <p15:clr>
            <a:srgbClr val="5ACBF0"/>
          </p15:clr>
        </p15:guide>
        <p15:guide id="19" orient="horz" pos="1296">
          <p15:clr>
            <a:srgbClr val="5ACBF0"/>
          </p15:clr>
        </p15:guide>
        <p15:guide id="20" orient="horz" pos="1872">
          <p15:clr>
            <a:srgbClr val="5ACBF0"/>
          </p15:clr>
        </p15:guide>
        <p15:guide id="21" orient="horz" pos="2448">
          <p15:clr>
            <a:srgbClr val="5ACBF0"/>
          </p15:clr>
        </p15:guide>
        <p15:guide id="22" orient="horz" pos="3024">
          <p15:clr>
            <a:srgbClr val="5ACBF0"/>
          </p15:clr>
        </p15:guide>
        <p15:guide id="23" orient="horz" pos="3600">
          <p15:clr>
            <a:srgbClr val="5ACBF0"/>
          </p15:clr>
        </p15:guide>
        <p15:guide id="24" orient="horz" pos="4219">
          <p15:clr>
            <a:srgbClr val="5ACBF0"/>
          </p15:clr>
        </p15:guide>
        <p15:guide id="25" orient="horz" pos="288">
          <p15:clr>
            <a:srgbClr val="C35EA4"/>
          </p15:clr>
        </p15:guide>
        <p15:guide id="26" orient="horz" pos="4040">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19"/>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785047734"/>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4" y="1189178"/>
            <a:ext cx="11653520" cy="211716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6"/>
          <a:stretch>
            <a:fillRect/>
          </a:stretch>
        </p:blipFill>
        <p:spPr>
          <a:xfrm rot="5400000">
            <a:off x="9208748" y="2991035"/>
            <a:ext cx="6858623" cy="876557"/>
          </a:xfrm>
          <a:prstGeom prst="rect">
            <a:avLst/>
          </a:prstGeom>
        </p:spPr>
      </p:pic>
    </p:spTree>
    <p:extLst>
      <p:ext uri="{BB962C8B-B14F-4D97-AF65-F5344CB8AC3E}">
        <p14:creationId xmlns:p14="http://schemas.microsoft.com/office/powerpoint/2010/main" val="2495702886"/>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 id="2147483735" r:id="rId19"/>
    <p:sldLayoutId id="2147483736" r:id="rId20"/>
    <p:sldLayoutId id="2147483737" r:id="rId21"/>
    <p:sldLayoutId id="2147483738" r:id="rId22"/>
    <p:sldLayoutId id="2147483739" r:id="rId23"/>
    <p:sldLayoutId id="2147483740" r:id="rId24"/>
  </p:sldLayoutIdLst>
  <p:transition>
    <p:fade/>
  </p:transition>
  <p:txStyles>
    <p:titleStyle>
      <a:lvl1pPr algn="l" defTabSz="914262"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06" marR="0" indent="-336106" algn="l" defTabSz="91426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626" marR="0" indent="-236518" algn="l" defTabSz="91426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247" marR="0" indent="-224072" algn="l" defTabSz="91426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319" marR="0" indent="-224072" algn="l" defTabSz="91426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389" marR="0" indent="-224072" algn="l" defTabSz="91426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220" indent="-228566" algn="l" defTabSz="91426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351" indent="-228566" algn="l" defTabSz="91426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482" indent="-228566" algn="l" defTabSz="91426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615" indent="-228566" algn="l" defTabSz="91426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62" rtl="0" eaLnBrk="1" latinLnBrk="0" hangingPunct="1">
        <a:defRPr sz="1765" kern="1200">
          <a:solidFill>
            <a:schemeClr val="tx1"/>
          </a:solidFill>
          <a:latin typeface="+mn-lt"/>
          <a:ea typeface="+mn-ea"/>
          <a:cs typeface="+mn-cs"/>
        </a:defRPr>
      </a:lvl1pPr>
      <a:lvl2pPr marL="457130" algn="l" defTabSz="914262" rtl="0" eaLnBrk="1" latinLnBrk="0" hangingPunct="1">
        <a:defRPr sz="1765" kern="1200">
          <a:solidFill>
            <a:schemeClr val="tx1"/>
          </a:solidFill>
          <a:latin typeface="+mn-lt"/>
          <a:ea typeface="+mn-ea"/>
          <a:cs typeface="+mn-cs"/>
        </a:defRPr>
      </a:lvl2pPr>
      <a:lvl3pPr marL="914262" algn="l" defTabSz="914262" rtl="0" eaLnBrk="1" latinLnBrk="0" hangingPunct="1">
        <a:defRPr sz="1765" kern="1200">
          <a:solidFill>
            <a:schemeClr val="tx1"/>
          </a:solidFill>
          <a:latin typeface="+mn-lt"/>
          <a:ea typeface="+mn-ea"/>
          <a:cs typeface="+mn-cs"/>
        </a:defRPr>
      </a:lvl3pPr>
      <a:lvl4pPr marL="1371392" algn="l" defTabSz="914262" rtl="0" eaLnBrk="1" latinLnBrk="0" hangingPunct="1">
        <a:defRPr sz="1765" kern="1200">
          <a:solidFill>
            <a:schemeClr val="tx1"/>
          </a:solidFill>
          <a:latin typeface="+mn-lt"/>
          <a:ea typeface="+mn-ea"/>
          <a:cs typeface="+mn-cs"/>
        </a:defRPr>
      </a:lvl4pPr>
      <a:lvl5pPr marL="1828524" algn="l" defTabSz="914262" rtl="0" eaLnBrk="1" latinLnBrk="0" hangingPunct="1">
        <a:defRPr sz="1765" kern="1200">
          <a:solidFill>
            <a:schemeClr val="tx1"/>
          </a:solidFill>
          <a:latin typeface="+mn-lt"/>
          <a:ea typeface="+mn-ea"/>
          <a:cs typeface="+mn-cs"/>
        </a:defRPr>
      </a:lvl5pPr>
      <a:lvl6pPr marL="2285655" algn="l" defTabSz="914262" rtl="0" eaLnBrk="1" latinLnBrk="0" hangingPunct="1">
        <a:defRPr sz="1765" kern="1200">
          <a:solidFill>
            <a:schemeClr val="tx1"/>
          </a:solidFill>
          <a:latin typeface="+mn-lt"/>
          <a:ea typeface="+mn-ea"/>
          <a:cs typeface="+mn-cs"/>
        </a:defRPr>
      </a:lvl6pPr>
      <a:lvl7pPr marL="2742786" algn="l" defTabSz="914262" rtl="0" eaLnBrk="1" latinLnBrk="0" hangingPunct="1">
        <a:defRPr sz="1765" kern="1200">
          <a:solidFill>
            <a:schemeClr val="tx1"/>
          </a:solidFill>
          <a:latin typeface="+mn-lt"/>
          <a:ea typeface="+mn-ea"/>
          <a:cs typeface="+mn-cs"/>
        </a:defRPr>
      </a:lvl7pPr>
      <a:lvl8pPr marL="3199916" algn="l" defTabSz="914262" rtl="0" eaLnBrk="1" latinLnBrk="0" hangingPunct="1">
        <a:defRPr sz="1765" kern="1200">
          <a:solidFill>
            <a:schemeClr val="tx1"/>
          </a:solidFill>
          <a:latin typeface="+mn-lt"/>
          <a:ea typeface="+mn-ea"/>
          <a:cs typeface="+mn-cs"/>
        </a:defRPr>
      </a:lvl8pPr>
      <a:lvl9pPr marL="3657049" algn="l" defTabSz="91426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1">
          <p15:clr>
            <a:srgbClr val="5ACBF0"/>
          </p15:clr>
        </p15:guide>
        <p15:guide id="2" pos="176">
          <p15:clr>
            <a:srgbClr val="5ACBF0"/>
          </p15:clr>
        </p15:guide>
        <p15:guide id="3" pos="764">
          <p15:clr>
            <a:srgbClr val="5ACBF0"/>
          </p15:clr>
        </p15:guide>
        <p15:guide id="4" pos="1352">
          <p15:clr>
            <a:srgbClr val="5ACBF0"/>
          </p15:clr>
        </p15:guide>
        <p15:guide id="5" pos="1939">
          <p15:clr>
            <a:srgbClr val="5ACBF0"/>
          </p15:clr>
        </p15:guide>
        <p15:guide id="6" pos="2527">
          <p15:clr>
            <a:srgbClr val="5ACBF0"/>
          </p15:clr>
        </p15:guide>
        <p15:guide id="7" pos="3114">
          <p15:clr>
            <a:srgbClr val="5ACBF0"/>
          </p15:clr>
        </p15:guide>
        <p15:guide id="8" pos="3702">
          <p15:clr>
            <a:srgbClr val="5ACBF0"/>
          </p15:clr>
        </p15:guide>
        <p15:guide id="9" pos="4289">
          <p15:clr>
            <a:srgbClr val="5ACBF0"/>
          </p15:clr>
        </p15:guide>
        <p15:guide id="10" pos="4877">
          <p15:clr>
            <a:srgbClr val="5ACBF0"/>
          </p15:clr>
        </p15:guide>
        <p15:guide id="11" pos="5464">
          <p15:clr>
            <a:srgbClr val="5ACBF0"/>
          </p15:clr>
        </p15:guide>
        <p15:guide id="12" pos="6052">
          <p15:clr>
            <a:srgbClr val="5ACBF0"/>
          </p15:clr>
        </p15:guide>
        <p15:guide id="13" pos="6640">
          <p15:clr>
            <a:srgbClr val="5ACBF0"/>
          </p15:clr>
        </p15:guide>
        <p15:guide id="14" pos="7227">
          <p15:clr>
            <a:srgbClr val="5ACBF0"/>
          </p15:clr>
        </p15:guide>
        <p15:guide id="15" pos="7815">
          <p15:clr>
            <a:srgbClr val="5ACBF0"/>
          </p15:clr>
        </p15:guide>
        <p15:guide id="16" pos="294">
          <p15:clr>
            <a:srgbClr val="C35EA4"/>
          </p15:clr>
        </p15:guide>
        <p15:guide id="17" pos="7697">
          <p15:clr>
            <a:srgbClr val="C35EA4"/>
          </p15:clr>
        </p15:guide>
        <p15:guide id="18" orient="horz" pos="778">
          <p15:clr>
            <a:srgbClr val="5ACBF0"/>
          </p15:clr>
        </p15:guide>
        <p15:guide id="19" orient="horz" pos="1366">
          <p15:clr>
            <a:srgbClr val="5ACBF0"/>
          </p15:clr>
        </p15:guide>
        <p15:guide id="20" orient="horz" pos="1953">
          <p15:clr>
            <a:srgbClr val="5ACBF0"/>
          </p15:clr>
        </p15:guide>
        <p15:guide id="21" orient="horz" pos="2541">
          <p15:clr>
            <a:srgbClr val="5ACBF0"/>
          </p15:clr>
        </p15:guide>
        <p15:guide id="22" orient="horz" pos="3128">
          <p15:clr>
            <a:srgbClr val="5ACBF0"/>
          </p15:clr>
        </p15:guide>
        <p15:guide id="23" orient="horz" pos="3716">
          <p15:clr>
            <a:srgbClr val="5ACBF0"/>
          </p15:clr>
        </p15:guide>
        <p15:guide id="24" orient="horz" pos="4303">
          <p15:clr>
            <a:srgbClr val="5ACBF0"/>
          </p15:clr>
        </p15:guide>
        <p15:guide id="25" orient="horz" pos="308">
          <p15:clr>
            <a:srgbClr val="C35EA4"/>
          </p15:clr>
        </p15:guide>
        <p15:guide id="26" orient="horz" pos="4186">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2" name="Picture 21" descr="Insight-logo-W.png"/>
          <p:cNvPicPr>
            <a:picLocks noChangeAspect="1"/>
          </p:cNvPicPr>
          <p:nvPr userDrawn="1"/>
        </p:nvPicPr>
        <p:blipFill>
          <a:blip r:embed="rId10" cstate="screen">
            <a:extLst>
              <a:ext uri="{28A0092B-C50C-407E-A947-70E740481C1C}">
                <a14:useLocalDpi xmlns:a14="http://schemas.microsoft.com/office/drawing/2010/main"/>
              </a:ext>
            </a:extLst>
          </a:blip>
          <a:stretch>
            <a:fillRect/>
          </a:stretch>
        </p:blipFill>
        <p:spPr>
          <a:xfrm>
            <a:off x="10437512" y="197346"/>
            <a:ext cx="1443309" cy="592516"/>
          </a:xfrm>
          <a:prstGeom prst="rect">
            <a:avLst/>
          </a:prstGeom>
        </p:spPr>
      </p:pic>
      <p:pic>
        <p:nvPicPr>
          <p:cNvPr id="3" name="Picture 2">
            <a:extLst>
              <a:ext uri="{FF2B5EF4-FFF2-40B4-BE49-F238E27FC236}">
                <a16:creationId xmlns:a16="http://schemas.microsoft.com/office/drawing/2014/main" id="{5A8ADAA0-3C9C-2E4D-8378-1ECE5C9B8CA7}"/>
              </a:ext>
            </a:extLst>
          </p:cNvPr>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5413" y="-3048"/>
            <a:ext cx="12186587" cy="6861048"/>
          </a:xfrm>
          <a:prstGeom prst="rect">
            <a:avLst/>
          </a:prstGeom>
        </p:spPr>
      </p:pic>
    </p:spTree>
    <p:extLst>
      <p:ext uri="{BB962C8B-B14F-4D97-AF65-F5344CB8AC3E}">
        <p14:creationId xmlns:p14="http://schemas.microsoft.com/office/powerpoint/2010/main" val="55622478"/>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Lst>
  <p:txStyles>
    <p:titleStyle>
      <a:lvl1pPr algn="l" defTabSz="914377" rtl="0" eaLnBrk="1" latinLnBrk="0" hangingPunct="1">
        <a:lnSpc>
          <a:spcPct val="90000"/>
        </a:lnSpc>
        <a:spcBef>
          <a:spcPct val="0"/>
        </a:spcBef>
        <a:buNone/>
        <a:defRPr sz="3733" kern="1200">
          <a:solidFill>
            <a:srgbClr val="706259"/>
          </a:solidFill>
          <a:latin typeface="Verdana" charset="0"/>
          <a:ea typeface="Verdana" charset="0"/>
          <a:cs typeface="Verdana" charset="0"/>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706259"/>
          </a:solidFill>
          <a:latin typeface="Verdana" charset="0"/>
          <a:ea typeface="Verdana" charset="0"/>
          <a:cs typeface="Verdana" charset="0"/>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706259"/>
          </a:solidFill>
          <a:latin typeface="Verdana" charset="0"/>
          <a:ea typeface="Verdana" charset="0"/>
          <a:cs typeface="Verdana" charset="0"/>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706259"/>
          </a:solidFill>
          <a:latin typeface="Verdana" charset="0"/>
          <a:ea typeface="Verdana" charset="0"/>
          <a:cs typeface="Verdana" charset="0"/>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706259"/>
          </a:solidFill>
          <a:latin typeface="Verdana" charset="0"/>
          <a:ea typeface="Verdana" charset="0"/>
          <a:cs typeface="Verdana" charset="0"/>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706259"/>
          </a:solidFill>
          <a:latin typeface="Verdana" charset="0"/>
          <a:ea typeface="Verdana" charset="0"/>
          <a:cs typeface="Verdana" charset="0"/>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80" y="3012391"/>
            <a:ext cx="6858623" cy="833218"/>
          </a:xfrm>
          <a:prstGeom prst="rect">
            <a:avLst/>
          </a:prstGeom>
        </p:spPr>
      </p:pic>
    </p:spTree>
    <p:extLst>
      <p:ext uri="{BB962C8B-B14F-4D97-AF65-F5344CB8AC3E}">
        <p14:creationId xmlns:p14="http://schemas.microsoft.com/office/powerpoint/2010/main" val="3556083277"/>
      </p:ext>
    </p:extLst>
  </p:cSld>
  <p:clrMap bg1="dk1" tx1="lt1" bg2="dk2" tx2="lt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 id="2147483765" r:id="rId14"/>
    <p:sldLayoutId id="2147483766" r:id="rId15"/>
    <p:sldLayoutId id="2147483767" r:id="rId16"/>
    <p:sldLayoutId id="2147483768" r:id="rId17"/>
    <p:sldLayoutId id="2147483769" r:id="rId18"/>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1C3551-4691-492D-A7B3-905DCA39CACC}" type="datetimeFigureOut">
              <a:rPr lang="en-US" smtClean="0"/>
              <a:t>1/9/19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7CC813-075D-450D-8831-ADAC84F33A68}" type="slidenum">
              <a:rPr lang="en-US" smtClean="0"/>
              <a:t>‹#›</a:t>
            </a:fld>
            <a:endParaRPr lang="en-US" dirty="0"/>
          </a:p>
        </p:txBody>
      </p:sp>
    </p:spTree>
    <p:extLst>
      <p:ext uri="{BB962C8B-B14F-4D97-AF65-F5344CB8AC3E}">
        <p14:creationId xmlns:p14="http://schemas.microsoft.com/office/powerpoint/2010/main" val="3263887041"/>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1"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96BA31-6927-4F31-9093-4EA843F23460}" type="datetimeFigureOut">
              <a:rPr lang="en-US" smtClean="0"/>
              <a:t>1/9/19</a:t>
            </a:fld>
            <a:endParaRPr lang="en-US" dirty="0"/>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63B488-F069-480A-87C5-299783E4EC36}" type="slidenum">
              <a:rPr lang="en-US" smtClean="0"/>
              <a:t>‹#›</a:t>
            </a:fld>
            <a:endParaRPr lang="en-US" dirty="0"/>
          </a:p>
        </p:txBody>
      </p:sp>
    </p:spTree>
    <p:extLst>
      <p:ext uri="{BB962C8B-B14F-4D97-AF65-F5344CB8AC3E}">
        <p14:creationId xmlns:p14="http://schemas.microsoft.com/office/powerpoint/2010/main" val="755454039"/>
      </p:ext>
    </p:extLst>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 id="2147483794" r:id="rId12"/>
  </p:sldLayoutIdLst>
  <p:txStyles>
    <p:titleStyle>
      <a:lvl1pPr algn="l" defTabSz="91422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56" indent="-228556" algn="l" defTabSz="91422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68" indent="-228556" algn="l" defTabSz="91422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81" indent="-228556" algn="l" defTabSz="91422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93"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005"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118"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30"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41"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53"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25" rtl="0" eaLnBrk="1" latinLnBrk="0" hangingPunct="1">
        <a:defRPr sz="1800" kern="1200">
          <a:solidFill>
            <a:schemeClr val="tx1"/>
          </a:solidFill>
          <a:latin typeface="+mn-lt"/>
          <a:ea typeface="+mn-ea"/>
          <a:cs typeface="+mn-cs"/>
        </a:defRPr>
      </a:lvl1pPr>
      <a:lvl2pPr marL="457112" algn="l" defTabSz="914225" rtl="0" eaLnBrk="1" latinLnBrk="0" hangingPunct="1">
        <a:defRPr sz="1800" kern="1200">
          <a:solidFill>
            <a:schemeClr val="tx1"/>
          </a:solidFill>
          <a:latin typeface="+mn-lt"/>
          <a:ea typeface="+mn-ea"/>
          <a:cs typeface="+mn-cs"/>
        </a:defRPr>
      </a:lvl2pPr>
      <a:lvl3pPr marL="914225" algn="l" defTabSz="914225" rtl="0" eaLnBrk="1" latinLnBrk="0" hangingPunct="1">
        <a:defRPr sz="1800" kern="1200">
          <a:solidFill>
            <a:schemeClr val="tx1"/>
          </a:solidFill>
          <a:latin typeface="+mn-lt"/>
          <a:ea typeface="+mn-ea"/>
          <a:cs typeface="+mn-cs"/>
        </a:defRPr>
      </a:lvl3pPr>
      <a:lvl4pPr marL="1371337" algn="l" defTabSz="914225" rtl="0" eaLnBrk="1" latinLnBrk="0" hangingPunct="1">
        <a:defRPr sz="1800" kern="1200">
          <a:solidFill>
            <a:schemeClr val="tx1"/>
          </a:solidFill>
          <a:latin typeface="+mn-lt"/>
          <a:ea typeface="+mn-ea"/>
          <a:cs typeface="+mn-cs"/>
        </a:defRPr>
      </a:lvl4pPr>
      <a:lvl5pPr marL="1828449" algn="l" defTabSz="914225" rtl="0" eaLnBrk="1" latinLnBrk="0" hangingPunct="1">
        <a:defRPr sz="1800" kern="1200">
          <a:solidFill>
            <a:schemeClr val="tx1"/>
          </a:solidFill>
          <a:latin typeface="+mn-lt"/>
          <a:ea typeface="+mn-ea"/>
          <a:cs typeface="+mn-cs"/>
        </a:defRPr>
      </a:lvl5pPr>
      <a:lvl6pPr marL="2285561" algn="l" defTabSz="914225" rtl="0" eaLnBrk="1" latinLnBrk="0" hangingPunct="1">
        <a:defRPr sz="1800" kern="1200">
          <a:solidFill>
            <a:schemeClr val="tx1"/>
          </a:solidFill>
          <a:latin typeface="+mn-lt"/>
          <a:ea typeface="+mn-ea"/>
          <a:cs typeface="+mn-cs"/>
        </a:defRPr>
      </a:lvl6pPr>
      <a:lvl7pPr marL="2742674" algn="l" defTabSz="914225" rtl="0" eaLnBrk="1" latinLnBrk="0" hangingPunct="1">
        <a:defRPr sz="1800" kern="1200">
          <a:solidFill>
            <a:schemeClr val="tx1"/>
          </a:solidFill>
          <a:latin typeface="+mn-lt"/>
          <a:ea typeface="+mn-ea"/>
          <a:cs typeface="+mn-cs"/>
        </a:defRPr>
      </a:lvl7pPr>
      <a:lvl8pPr marL="3199785" algn="l" defTabSz="914225" rtl="0" eaLnBrk="1" latinLnBrk="0" hangingPunct="1">
        <a:defRPr sz="1800" kern="1200">
          <a:solidFill>
            <a:schemeClr val="tx1"/>
          </a:solidFill>
          <a:latin typeface="+mn-lt"/>
          <a:ea typeface="+mn-ea"/>
          <a:cs typeface="+mn-cs"/>
        </a:defRPr>
      </a:lvl8pPr>
      <a:lvl9pPr marL="3656897" algn="l" defTabSz="914225"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8" name="Group 17"/>
          <p:cNvGrpSpPr/>
          <p:nvPr userDrawn="1"/>
        </p:nvGrpSpPr>
        <p:grpSpPr>
          <a:xfrm>
            <a:off x="12370906" y="-217"/>
            <a:ext cx="935477" cy="5654618"/>
            <a:chOff x="12618967" y="-221"/>
            <a:chExt cx="954235" cy="5767186"/>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0 G:32 B:80</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16 G:124 B:16</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14102" fontAlgn="base">
                  <a:lnSpc>
                    <a:spcPct val="100000"/>
                  </a:lnSpc>
                  <a:spcBef>
                    <a:spcPct val="0"/>
                  </a:spcBef>
                  <a:spcAft>
                    <a:spcPct val="0"/>
                  </a:spcAft>
                </a:pPr>
                <a:r>
                  <a:rPr lang="en-US" sz="490" dirty="0">
                    <a:gradFill>
                      <a:gsLst>
                        <a:gs pos="10042">
                          <a:schemeClr val="tx1"/>
                        </a:gs>
                        <a:gs pos="39000">
                          <a:schemeClr val="tx1"/>
                        </a:gs>
                      </a:gsLst>
                      <a:lin ang="5400000" scaled="0"/>
                    </a:gradFill>
                    <a:ea typeface="Segoe UI" pitchFamily="34" charset="0"/>
                    <a:cs typeface="Segoe UI" pitchFamily="34" charset="0"/>
                  </a:rPr>
                  <a:t>R:</a:t>
                </a:r>
                <a:r>
                  <a:rPr lang="en-US" sz="490" baseline="0" dirty="0">
                    <a:gradFill>
                      <a:gsLst>
                        <a:gs pos="10042">
                          <a:schemeClr val="tx1"/>
                        </a:gs>
                        <a:gs pos="39000">
                          <a:schemeClr val="tx1"/>
                        </a:gs>
                      </a:gsLst>
                      <a:lin ang="5400000" scaled="0"/>
                    </a:gradFill>
                    <a:ea typeface="Segoe UI" pitchFamily="34" charset="0"/>
                    <a:cs typeface="Segoe UI" pitchFamily="34" charset="0"/>
                  </a:rPr>
                  <a:t>186 G:216 B:10</a:t>
                </a:r>
                <a:endParaRPr lang="en-US" sz="490" dirty="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1674">
                          <a:srgbClr val="000000"/>
                        </a:gs>
                        <a:gs pos="46862">
                          <a:schemeClr val="tx1">
                            <a:lumMod val="50000"/>
                          </a:schemeClr>
                        </a:gs>
                        <a:gs pos="7000">
                          <a:schemeClr val="tx1">
                            <a:lumMod val="50000"/>
                          </a:schemeClr>
                        </a:gs>
                      </a:gsLst>
                      <a:lin ang="5400000" scaled="0"/>
                    </a:gradFill>
                    <a:latin typeface="+mn-lt"/>
                    <a:ea typeface="Segoe UI" pitchFamily="34" charset="0"/>
                    <a:cs typeface="Segoe UI" pitchFamily="34" charset="0"/>
                  </a:rPr>
                  <a:t>Light Orange</a:t>
                </a:r>
              </a:p>
              <a:p>
                <a:pPr algn="l" defTabSz="914102" fontAlgn="base">
                  <a:lnSpc>
                    <a:spcPct val="100000"/>
                  </a:lnSpc>
                  <a:spcBef>
                    <a:spcPct val="0"/>
                  </a:spcBef>
                  <a:spcAft>
                    <a:spcPct val="0"/>
                  </a:spcAft>
                </a:pPr>
                <a:r>
                  <a:rPr lang="en-US" sz="49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R:255</a:t>
                </a:r>
                <a:r>
                  <a:rPr lang="en-US" sz="490" baseline="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 G:140 B:0</a:t>
                </a:r>
                <a:endParaRPr lang="en-US" sz="49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endParaRP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Green</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G:75 B:28</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Secondary colors (use only when</a:t>
              </a:r>
              <a:r>
                <a:rPr lang="en-US" sz="980" baseline="0" dirty="0">
                  <a:gradFill>
                    <a:gsLst>
                      <a:gs pos="2917">
                        <a:schemeClr val="tx1"/>
                      </a:gs>
                      <a:gs pos="30000">
                        <a:schemeClr val="tx1"/>
                      </a:gs>
                    </a:gsLst>
                    <a:lin ang="5400000" scaled="0"/>
                  </a:gradFill>
                </a:rPr>
                <a:t> necessary)</a:t>
              </a:r>
              <a:endParaRPr lang="en-US" sz="98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4030278518"/>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809" r:id="rId14"/>
    <p:sldLayoutId id="2147483810" r:id="rId15"/>
    <p:sldLayoutId id="2147483811" r:id="rId16"/>
    <p:sldLayoutId id="2147483812" r:id="rId17"/>
    <p:sldLayoutId id="2147483813" r:id="rId18"/>
    <p:sldLayoutId id="2147483814" r:id="rId19"/>
    <p:sldLayoutId id="2147483815" r:id="rId20"/>
    <p:sldLayoutId id="2147483816" r:id="rId21"/>
    <p:sldLayoutId id="2147483817" r:id="rId22"/>
    <p:sldLayoutId id="2147483818" r:id="rId23"/>
    <p:sldLayoutId id="2147483819" r:id="rId24"/>
    <p:sldLayoutId id="2147483820" r:id="rId25"/>
    <p:sldLayoutId id="2147483821" r:id="rId26"/>
    <p:sldLayoutId id="2147483822" r:id="rId27"/>
    <p:sldLayoutId id="2147483823" r:id="rId2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www.bing.com/"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hyperlink" Target="https://portal.azure.com/" TargetMode="External"/><Relationship Id="rId5" Type="http://schemas.openxmlformats.org/officeDocument/2006/relationships/hyperlink" Target="https://insightdi.github.io/biad/" TargetMode="External"/><Relationship Id="rId4" Type="http://schemas.openxmlformats.org/officeDocument/2006/relationships/hyperlink" Target="http://aka.ms/guesteventcode"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slideLayout" Target="../slideLayouts/slideLayout279.xml"/><Relationship Id="rId4" Type="http://schemas.openxmlformats.org/officeDocument/2006/relationships/image" Target="../media/image88.png"/></Relationships>
</file>

<file path=ppt/slides/_rels/slide11.xml.rels><?xml version="1.0" encoding="UTF-8" standalone="yes"?>
<Relationships xmlns="http://schemas.openxmlformats.org/package/2006/relationships"><Relationship Id="rId8" Type="http://schemas.openxmlformats.org/officeDocument/2006/relationships/image" Target="../media/image92.png"/><Relationship Id="rId3" Type="http://schemas.microsoft.com/office/2007/relationships/hdphoto" Target="../media/hdphoto10.wdp"/><Relationship Id="rId7" Type="http://schemas.microsoft.com/office/2007/relationships/hdphoto" Target="../media/hdphoto12.wdp"/><Relationship Id="rId2" Type="http://schemas.openxmlformats.org/officeDocument/2006/relationships/image" Target="../media/image89.png"/><Relationship Id="rId1" Type="http://schemas.openxmlformats.org/officeDocument/2006/relationships/slideLayout" Target="../slideLayouts/slideLayout279.xml"/><Relationship Id="rId6" Type="http://schemas.openxmlformats.org/officeDocument/2006/relationships/image" Target="../media/image91.png"/><Relationship Id="rId5" Type="http://schemas.microsoft.com/office/2007/relationships/hdphoto" Target="../media/hdphoto11.wdp"/><Relationship Id="rId10" Type="http://schemas.openxmlformats.org/officeDocument/2006/relationships/image" Target="../media/image94.png"/><Relationship Id="rId4" Type="http://schemas.openxmlformats.org/officeDocument/2006/relationships/image" Target="../media/image90.png"/><Relationship Id="rId9" Type="http://schemas.openxmlformats.org/officeDocument/2006/relationships/image" Target="../media/image9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4.xml"/></Relationships>
</file>

<file path=ppt/slides/_rels/slide1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notesSlide" Target="../notesSlides/notesSlide5.xml"/><Relationship Id="rId7" Type="http://schemas.openxmlformats.org/officeDocument/2006/relationships/hyperlink" Target="https://aka.ms/mldeeplearning" TargetMode="External"/><Relationship Id="rId12" Type="http://schemas.openxmlformats.org/officeDocument/2006/relationships/hyperlink" Target="https://channel9.msdn.com/Shows/AI-Show" TargetMode="External"/><Relationship Id="rId2" Type="http://schemas.openxmlformats.org/officeDocument/2006/relationships/slideLayout" Target="../slideLayouts/slideLayout63.xml"/><Relationship Id="rId1" Type="http://schemas.openxmlformats.org/officeDocument/2006/relationships/tags" Target="../tags/tag1.xml"/><Relationship Id="rId6" Type="http://schemas.openxmlformats.org/officeDocument/2006/relationships/hyperlink" Target="https://azure.com/bots" TargetMode="External"/><Relationship Id="rId11" Type="http://schemas.openxmlformats.org/officeDocument/2006/relationships/hyperlink" Target="https://aischool.microsoft.com/" TargetMode="External"/><Relationship Id="rId5" Type="http://schemas.openxmlformats.org/officeDocument/2006/relationships/hyperlink" Target="https://azure.com/cognitive" TargetMode="External"/><Relationship Id="rId10" Type="http://schemas.openxmlformats.org/officeDocument/2006/relationships/hyperlink" Target="https://aka.ms/botquickstart" TargetMode="External"/><Relationship Id="rId4" Type="http://schemas.openxmlformats.org/officeDocument/2006/relationships/image" Target="../media/image95.tiff"/><Relationship Id="rId9" Type="http://schemas.openxmlformats.org/officeDocument/2006/relationships/hyperlink" Target="https://aka.ms/csdoc" TargetMode="External"/></Relationships>
</file>

<file path=ppt/slides/_rels/slide14.xml.rels><?xml version="1.0" encoding="UTF-8" standalone="yes"?>
<Relationships xmlns="http://schemas.openxmlformats.org/package/2006/relationships"><Relationship Id="rId8" Type="http://schemas.openxmlformats.org/officeDocument/2006/relationships/image" Target="../media/image99.png"/><Relationship Id="rId3" Type="http://schemas.openxmlformats.org/officeDocument/2006/relationships/slideLayout" Target="../slideLayouts/slideLayout63.xml"/><Relationship Id="rId7" Type="http://schemas.openxmlformats.org/officeDocument/2006/relationships/image" Target="../media/image98.emf"/><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7.emf"/><Relationship Id="rId11" Type="http://schemas.openxmlformats.org/officeDocument/2006/relationships/image" Target="../media/image102.png"/><Relationship Id="rId5" Type="http://schemas.openxmlformats.org/officeDocument/2006/relationships/image" Target="../media/image96.png"/><Relationship Id="rId10" Type="http://schemas.openxmlformats.org/officeDocument/2006/relationships/image" Target="../media/image101.png"/><Relationship Id="rId4" Type="http://schemas.openxmlformats.org/officeDocument/2006/relationships/notesSlide" Target="../notesSlides/notesSlide6.xml"/><Relationship Id="rId9" Type="http://schemas.openxmlformats.org/officeDocument/2006/relationships/image" Target="../media/image100.png"/></Relationships>
</file>

<file path=ppt/slides/_rels/slide15.xml.rels><?xml version="1.0" encoding="UTF-8" standalone="yes"?>
<Relationships xmlns="http://schemas.openxmlformats.org/package/2006/relationships"><Relationship Id="rId8" Type="http://schemas.openxmlformats.org/officeDocument/2006/relationships/image" Target="../media/image108.png"/><Relationship Id="rId3" Type="http://schemas.openxmlformats.org/officeDocument/2006/relationships/image" Target="../media/image103.png"/><Relationship Id="rId7" Type="http://schemas.openxmlformats.org/officeDocument/2006/relationships/image" Target="../media/image107.svg"/><Relationship Id="rId2" Type="http://schemas.openxmlformats.org/officeDocument/2006/relationships/notesSlide" Target="../notesSlides/notesSlide7.xml"/><Relationship Id="rId1" Type="http://schemas.openxmlformats.org/officeDocument/2006/relationships/slideLayout" Target="../slideLayouts/slideLayout70.xml"/><Relationship Id="rId6" Type="http://schemas.openxmlformats.org/officeDocument/2006/relationships/image" Target="../media/image106.png"/><Relationship Id="rId11" Type="http://schemas.openxmlformats.org/officeDocument/2006/relationships/image" Target="../media/image111.svg"/><Relationship Id="rId5" Type="http://schemas.openxmlformats.org/officeDocument/2006/relationships/image" Target="../media/image105.svg"/><Relationship Id="rId10" Type="http://schemas.openxmlformats.org/officeDocument/2006/relationships/image" Target="../media/image110.png"/><Relationship Id="rId4" Type="http://schemas.openxmlformats.org/officeDocument/2006/relationships/image" Target="../media/image104.png"/><Relationship Id="rId9" Type="http://schemas.openxmlformats.org/officeDocument/2006/relationships/image" Target="../media/image109.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6.xml"/></Relationships>
</file>

<file path=ppt/slides/_rels/slide18.xml.rels><?xml version="1.0" encoding="UTF-8" standalone="yes"?>
<Relationships xmlns="http://schemas.openxmlformats.org/package/2006/relationships"><Relationship Id="rId8" Type="http://schemas.microsoft.com/office/2007/relationships/hdphoto" Target="../media/hdphoto14.wdp"/><Relationship Id="rId13" Type="http://schemas.openxmlformats.org/officeDocument/2006/relationships/image" Target="../media/image117.png"/><Relationship Id="rId3" Type="http://schemas.openxmlformats.org/officeDocument/2006/relationships/notesSlide" Target="../notesSlides/notesSlide10.xml"/><Relationship Id="rId7" Type="http://schemas.openxmlformats.org/officeDocument/2006/relationships/image" Target="../media/image114.png"/><Relationship Id="rId12" Type="http://schemas.microsoft.com/office/2007/relationships/hdphoto" Target="../media/hdphoto16.wdp"/><Relationship Id="rId2" Type="http://schemas.openxmlformats.org/officeDocument/2006/relationships/slideLayout" Target="../slideLayouts/slideLayout241.xml"/><Relationship Id="rId16" Type="http://schemas.microsoft.com/office/2007/relationships/hdphoto" Target="../media/hdphoto18.wdp"/><Relationship Id="rId1" Type="http://schemas.openxmlformats.org/officeDocument/2006/relationships/tags" Target="../tags/tag2.xml"/><Relationship Id="rId6" Type="http://schemas.microsoft.com/office/2007/relationships/hdphoto" Target="../media/hdphoto13.wdp"/><Relationship Id="rId11" Type="http://schemas.openxmlformats.org/officeDocument/2006/relationships/image" Target="../media/image116.png"/><Relationship Id="rId5" Type="http://schemas.openxmlformats.org/officeDocument/2006/relationships/image" Target="../media/image113.png"/><Relationship Id="rId15" Type="http://schemas.openxmlformats.org/officeDocument/2006/relationships/image" Target="../media/image118.png"/><Relationship Id="rId10" Type="http://schemas.microsoft.com/office/2007/relationships/hdphoto" Target="../media/hdphoto15.wdp"/><Relationship Id="rId4" Type="http://schemas.openxmlformats.org/officeDocument/2006/relationships/image" Target="../media/image112.jpg"/><Relationship Id="rId9" Type="http://schemas.openxmlformats.org/officeDocument/2006/relationships/image" Target="../media/image115.png"/><Relationship Id="rId14" Type="http://schemas.microsoft.com/office/2007/relationships/hdphoto" Target="../media/hdphoto17.wdp"/></Relationships>
</file>

<file path=ppt/slides/_rels/slide19.xml.rels><?xml version="1.0" encoding="UTF-8" standalone="yes"?>
<Relationships xmlns="http://schemas.openxmlformats.org/package/2006/relationships"><Relationship Id="rId3" Type="http://schemas.openxmlformats.org/officeDocument/2006/relationships/image" Target="../media/image119.jpeg"/><Relationship Id="rId2" Type="http://schemas.openxmlformats.org/officeDocument/2006/relationships/notesSlide" Target="../notesSlides/notesSlide11.xml"/><Relationship Id="rId1" Type="http://schemas.openxmlformats.org/officeDocument/2006/relationships/slideLayout" Target="../slideLayouts/slideLayout222.xml"/><Relationship Id="rId5" Type="http://schemas.openxmlformats.org/officeDocument/2006/relationships/image" Target="../media/image121.png"/><Relationship Id="rId4" Type="http://schemas.openxmlformats.org/officeDocument/2006/relationships/image" Target="../media/image1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8.xml"/></Relationships>
</file>

<file path=ppt/slides/_rels/slide20.xml.rels><?xml version="1.0" encoding="UTF-8" standalone="yes"?>
<Relationships xmlns="http://schemas.openxmlformats.org/package/2006/relationships"><Relationship Id="rId3" Type="http://schemas.openxmlformats.org/officeDocument/2006/relationships/image" Target="../media/image119.jpeg"/><Relationship Id="rId2" Type="http://schemas.openxmlformats.org/officeDocument/2006/relationships/notesSlide" Target="../notesSlides/notesSlide12.xml"/><Relationship Id="rId1" Type="http://schemas.openxmlformats.org/officeDocument/2006/relationships/slideLayout" Target="../slideLayouts/slideLayout222.xml"/><Relationship Id="rId5" Type="http://schemas.openxmlformats.org/officeDocument/2006/relationships/image" Target="../media/image121.png"/><Relationship Id="rId4" Type="http://schemas.openxmlformats.org/officeDocument/2006/relationships/image" Target="../media/image120.png"/></Relationships>
</file>

<file path=ppt/slides/_rels/slide21.xml.rels><?xml version="1.0" encoding="UTF-8" standalone="yes"?>
<Relationships xmlns="http://schemas.openxmlformats.org/package/2006/relationships"><Relationship Id="rId3" Type="http://schemas.openxmlformats.org/officeDocument/2006/relationships/image" Target="../media/image119.jpeg"/><Relationship Id="rId2" Type="http://schemas.openxmlformats.org/officeDocument/2006/relationships/notesSlide" Target="../notesSlides/notesSlide13.xml"/><Relationship Id="rId1" Type="http://schemas.openxmlformats.org/officeDocument/2006/relationships/slideLayout" Target="../slideLayouts/slideLayout222.xml"/><Relationship Id="rId5" Type="http://schemas.openxmlformats.org/officeDocument/2006/relationships/image" Target="../media/image121.png"/><Relationship Id="rId4" Type="http://schemas.openxmlformats.org/officeDocument/2006/relationships/image" Target="../media/image120.png"/></Relationships>
</file>

<file path=ppt/slides/_rels/slide22.xml.rels><?xml version="1.0" encoding="UTF-8" standalone="yes"?>
<Relationships xmlns="http://schemas.openxmlformats.org/package/2006/relationships"><Relationship Id="rId3" Type="http://schemas.openxmlformats.org/officeDocument/2006/relationships/image" Target="../media/image119.jpeg"/><Relationship Id="rId2" Type="http://schemas.openxmlformats.org/officeDocument/2006/relationships/notesSlide" Target="../notesSlides/notesSlide14.xml"/><Relationship Id="rId1" Type="http://schemas.openxmlformats.org/officeDocument/2006/relationships/slideLayout" Target="../slideLayouts/slideLayout222.xml"/><Relationship Id="rId5" Type="http://schemas.openxmlformats.org/officeDocument/2006/relationships/image" Target="../media/image121.png"/><Relationship Id="rId4" Type="http://schemas.openxmlformats.org/officeDocument/2006/relationships/image" Target="../media/image120.png"/></Relationships>
</file>

<file path=ppt/slides/_rels/slide23.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notesSlide" Target="../notesSlides/notesSlide15.xml"/><Relationship Id="rId1" Type="http://schemas.openxmlformats.org/officeDocument/2006/relationships/slideLayout" Target="../slideLayouts/slideLayout63.xml"/><Relationship Id="rId5" Type="http://schemas.openxmlformats.org/officeDocument/2006/relationships/image" Target="../media/image124.png"/><Relationship Id="rId4" Type="http://schemas.openxmlformats.org/officeDocument/2006/relationships/image" Target="../media/image123.png"/></Relationships>
</file>

<file path=ppt/slides/_rels/slide24.xml.rels><?xml version="1.0" encoding="UTF-8" standalone="yes"?>
<Relationships xmlns="http://schemas.openxmlformats.org/package/2006/relationships"><Relationship Id="rId3" Type="http://schemas.openxmlformats.org/officeDocument/2006/relationships/image" Target="../media/image125.png"/><Relationship Id="rId2" Type="http://schemas.openxmlformats.org/officeDocument/2006/relationships/notesSlide" Target="../notesSlides/notesSlide16.xml"/><Relationship Id="rId1" Type="http://schemas.openxmlformats.org/officeDocument/2006/relationships/slideLayout" Target="../slideLayouts/slideLayout121.xml"/><Relationship Id="rId5" Type="http://schemas.openxmlformats.org/officeDocument/2006/relationships/image" Target="../media/image127.png"/><Relationship Id="rId4" Type="http://schemas.openxmlformats.org/officeDocument/2006/relationships/image" Target="../media/image126.png"/></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7.xml"/><Relationship Id="rId1" Type="http://schemas.openxmlformats.org/officeDocument/2006/relationships/slideLayout" Target="../slideLayouts/slideLayout8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0.xml"/><Relationship Id="rId1" Type="http://schemas.openxmlformats.org/officeDocument/2006/relationships/slideLayout" Target="../slideLayouts/slideLayout13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Azure/LearnAI-Bootcamp/blob/master/lab01.1-computer_vision/1_Setup.md" TargetMode="External"/><Relationship Id="rId2" Type="http://schemas.openxmlformats.org/officeDocument/2006/relationships/notesSlide" Target="../notesSlides/notesSlide2.xml"/><Relationship Id="rId1" Type="http://schemas.openxmlformats.org/officeDocument/2006/relationships/slideLayout" Target="../slideLayouts/slideLayout272.xml"/><Relationship Id="rId5" Type="http://schemas.openxmlformats.org/officeDocument/2006/relationships/hyperlink" Target="https://github.com/Azure/LearnAI-Bootcamp/blob/master/lab02.2-building_bots/0_README.md" TargetMode="External"/><Relationship Id="rId4" Type="http://schemas.openxmlformats.org/officeDocument/2006/relationships/hyperlink" Target="https://github.com/Azure/LearnAI-Bootcamp/blob/master/lab01.5-luis/0_README.md"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128.png"/><Relationship Id="rId1" Type="http://schemas.openxmlformats.org/officeDocument/2006/relationships/slideLayout" Target="../slideLayouts/slideLayout27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6.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2.xml"/><Relationship Id="rId1" Type="http://schemas.openxmlformats.org/officeDocument/2006/relationships/slideLayout" Target="../slideLayouts/slideLayout10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4.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6.xml"/><Relationship Id="rId1" Type="http://schemas.openxmlformats.org/officeDocument/2006/relationships/slideLayout" Target="../slideLayouts/slideLayout10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6.xml"/></Relationships>
</file>

<file path=ppt/slides/_rels/slide38.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28.xml"/><Relationship Id="rId1" Type="http://schemas.openxmlformats.org/officeDocument/2006/relationships/slideLayout" Target="../slideLayouts/slideLayout10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4.xml"/></Relationships>
</file>

<file path=ppt/slides/_rels/slide4.xml.rels><?xml version="1.0" encoding="UTF-8" standalone="yes"?>
<Relationships xmlns="http://schemas.openxmlformats.org/package/2006/relationships"><Relationship Id="rId8" Type="http://schemas.openxmlformats.org/officeDocument/2006/relationships/image" Target="../media/image72.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69.png"/><Relationship Id="rId1" Type="http://schemas.openxmlformats.org/officeDocument/2006/relationships/slideLayout" Target="../slideLayouts/slideLayout272.xml"/><Relationship Id="rId6" Type="http://schemas.openxmlformats.org/officeDocument/2006/relationships/image" Target="../media/image71.png"/><Relationship Id="rId5" Type="http://schemas.microsoft.com/office/2007/relationships/hdphoto" Target="../media/hdphoto2.wdp"/><Relationship Id="rId4" Type="http://schemas.openxmlformats.org/officeDocument/2006/relationships/image" Target="../media/image70.png"/><Relationship Id="rId9" Type="http://schemas.microsoft.com/office/2007/relationships/hdphoto" Target="../media/hdphoto4.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6.xml"/></Relationships>
</file>

<file path=ppt/slides/_rels/slide41.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31.xml"/><Relationship Id="rId1" Type="http://schemas.openxmlformats.org/officeDocument/2006/relationships/slideLayout" Target="../slideLayouts/slideLayout104.xml"/></Relationships>
</file>

<file path=ppt/slides/_rels/slide42.xml.rels><?xml version="1.0" encoding="UTF-8" standalone="yes"?>
<Relationships xmlns="http://schemas.openxmlformats.org/package/2006/relationships"><Relationship Id="rId3" Type="http://schemas.openxmlformats.org/officeDocument/2006/relationships/hyperlink" Target="https://github.com/kwood-insight/LearnAI-Bootcamp" TargetMode="External"/><Relationship Id="rId2" Type="http://schemas.openxmlformats.org/officeDocument/2006/relationships/notesSlide" Target="../notesSlides/notesSlide32.xml"/><Relationship Id="rId1" Type="http://schemas.openxmlformats.org/officeDocument/2006/relationships/slideLayout" Target="../slideLayouts/slideLayout180.xml"/><Relationship Id="rId4" Type="http://schemas.openxmlformats.org/officeDocument/2006/relationships/hyperlink" Target="https://github.com/Azure/LearnAI-Airlift"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5.xml"/></Relationships>
</file>

<file path=ppt/slides/_rels/slide44.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notesSlide" Target="../notesSlides/notesSlide34.xml"/><Relationship Id="rId1" Type="http://schemas.openxmlformats.org/officeDocument/2006/relationships/slideLayout" Target="../slideLayouts/slideLayout16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5.xm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kwood-insight/LearnAI-Bootcamp" TargetMode="External"/><Relationship Id="rId2" Type="http://schemas.openxmlformats.org/officeDocument/2006/relationships/notesSlide" Target="../notesSlides/notesSlide36.xml"/><Relationship Id="rId1" Type="http://schemas.openxmlformats.org/officeDocument/2006/relationships/slideLayout" Target="../slideLayouts/slideLayout180.xml"/><Relationship Id="rId4" Type="http://schemas.openxmlformats.org/officeDocument/2006/relationships/hyperlink" Target="https://github.com/Azure/LearnAI-Airlift"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4.xml"/></Relationships>
</file>

<file path=ppt/slides/_rels/slide5.xml.rels><?xml version="1.0" encoding="UTF-8" standalone="yes"?>
<Relationships xmlns="http://schemas.openxmlformats.org/package/2006/relationships"><Relationship Id="rId2" Type="http://schemas.openxmlformats.org/officeDocument/2006/relationships/image" Target="../media/image73.jpeg"/><Relationship Id="rId1" Type="http://schemas.openxmlformats.org/officeDocument/2006/relationships/slideLayout" Target="../slideLayouts/slideLayout272.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9.xml"/><Relationship Id="rId1" Type="http://schemas.openxmlformats.org/officeDocument/2006/relationships/slideLayout" Target="../slideLayouts/slideLayout8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5.xml"/></Relationships>
</file>

<file path=ppt/slides/_rels/slide52.xml.rels><?xml version="1.0" encoding="UTF-8" standalone="yes"?>
<Relationships xmlns="http://schemas.openxmlformats.org/package/2006/relationships"><Relationship Id="rId3" Type="http://schemas.openxmlformats.org/officeDocument/2006/relationships/image" Target="../media/image134.png"/><Relationship Id="rId7" Type="http://schemas.openxmlformats.org/officeDocument/2006/relationships/image" Target="../media/image138.png"/><Relationship Id="rId2" Type="http://schemas.openxmlformats.org/officeDocument/2006/relationships/notesSlide" Target="../notesSlides/notesSlide41.xml"/><Relationship Id="rId1" Type="http://schemas.openxmlformats.org/officeDocument/2006/relationships/slideLayout" Target="../slideLayouts/slideLayout104.xml"/><Relationship Id="rId6" Type="http://schemas.openxmlformats.org/officeDocument/2006/relationships/image" Target="../media/image137.jpg"/><Relationship Id="rId5" Type="http://schemas.openxmlformats.org/officeDocument/2006/relationships/image" Target="../media/image136.jpg"/><Relationship Id="rId4" Type="http://schemas.openxmlformats.org/officeDocument/2006/relationships/image" Target="../media/image135.png"/></Relationships>
</file>

<file path=ppt/slides/_rels/slide53.xml.rels><?xml version="1.0" encoding="UTF-8" standalone="yes"?>
<Relationships xmlns="http://schemas.openxmlformats.org/package/2006/relationships"><Relationship Id="rId8" Type="http://schemas.openxmlformats.org/officeDocument/2006/relationships/image" Target="../media/image144.png"/><Relationship Id="rId3" Type="http://schemas.openxmlformats.org/officeDocument/2006/relationships/image" Target="../media/image139.png"/><Relationship Id="rId7" Type="http://schemas.openxmlformats.org/officeDocument/2006/relationships/image" Target="../media/image143.png"/><Relationship Id="rId2" Type="http://schemas.openxmlformats.org/officeDocument/2006/relationships/notesSlide" Target="../notesSlides/notesSlide42.xml"/><Relationship Id="rId1" Type="http://schemas.openxmlformats.org/officeDocument/2006/relationships/slideLayout" Target="../slideLayouts/slideLayout104.xml"/><Relationship Id="rId6" Type="http://schemas.openxmlformats.org/officeDocument/2006/relationships/image" Target="../media/image142.png"/><Relationship Id="rId5" Type="http://schemas.openxmlformats.org/officeDocument/2006/relationships/image" Target="../media/image141.png"/><Relationship Id="rId4" Type="http://schemas.openxmlformats.org/officeDocument/2006/relationships/image" Target="../media/image140.png"/></Relationships>
</file>

<file path=ppt/slides/_rels/slide54.xml.rels><?xml version="1.0" encoding="UTF-8" standalone="yes"?>
<Relationships xmlns="http://schemas.openxmlformats.org/package/2006/relationships"><Relationship Id="rId3" Type="http://schemas.openxmlformats.org/officeDocument/2006/relationships/image" Target="../media/image145.png"/><Relationship Id="rId2" Type="http://schemas.openxmlformats.org/officeDocument/2006/relationships/notesSlide" Target="../notesSlides/notesSlide43.xml"/><Relationship Id="rId1" Type="http://schemas.openxmlformats.org/officeDocument/2006/relationships/slideLayout" Target="../slideLayouts/slideLayout109.xml"/><Relationship Id="rId4" Type="http://schemas.openxmlformats.org/officeDocument/2006/relationships/image" Target="../media/image146.png"/></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26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7.png"/><Relationship Id="rId4" Type="http://schemas.openxmlformats.org/officeDocument/2006/relationships/notesSlide" Target="../notesSlides/notesSlide4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0.xml"/></Relationships>
</file>

<file path=ppt/slides/_rels/slide57.xml.rels><?xml version="1.0" encoding="UTF-8" standalone="yes"?>
<Relationships xmlns="http://schemas.openxmlformats.org/package/2006/relationships"><Relationship Id="rId3" Type="http://schemas.openxmlformats.org/officeDocument/2006/relationships/image" Target="../media/image148.png"/><Relationship Id="rId7" Type="http://schemas.openxmlformats.org/officeDocument/2006/relationships/image" Target="../media/image152.png"/><Relationship Id="rId2" Type="http://schemas.openxmlformats.org/officeDocument/2006/relationships/notesSlide" Target="../notesSlides/notesSlide46.xml"/><Relationship Id="rId1" Type="http://schemas.openxmlformats.org/officeDocument/2006/relationships/slideLayout" Target="../slideLayouts/slideLayout159.xml"/><Relationship Id="rId6" Type="http://schemas.openxmlformats.org/officeDocument/2006/relationships/image" Target="../media/image151.png"/><Relationship Id="rId5" Type="http://schemas.openxmlformats.org/officeDocument/2006/relationships/image" Target="../media/image150.png"/><Relationship Id="rId4" Type="http://schemas.openxmlformats.org/officeDocument/2006/relationships/image" Target="../media/image149.png"/></Relationships>
</file>

<file path=ppt/slides/_rels/slide58.xml.rels><?xml version="1.0" encoding="UTF-8" standalone="yes"?>
<Relationships xmlns="http://schemas.openxmlformats.org/package/2006/relationships"><Relationship Id="rId3" Type="http://schemas.openxmlformats.org/officeDocument/2006/relationships/hyperlink" Target="https://github.com/kwood-insight/LearnAI-Bootcamp" TargetMode="External"/><Relationship Id="rId2" Type="http://schemas.openxmlformats.org/officeDocument/2006/relationships/notesSlide" Target="../notesSlides/notesSlide47.xml"/><Relationship Id="rId1" Type="http://schemas.openxmlformats.org/officeDocument/2006/relationships/slideLayout" Target="../slideLayouts/slideLayout197.xml"/><Relationship Id="rId4" Type="http://schemas.openxmlformats.org/officeDocument/2006/relationships/hyperlink" Target="https://github.com/Azure/LearnAI-Airlift" TargetMode="External"/></Relationships>
</file>

<file path=ppt/slides/_rels/slide59.xml.rels><?xml version="1.0" encoding="UTF-8" standalone="yes"?>
<Relationships xmlns="http://schemas.openxmlformats.org/package/2006/relationships"><Relationship Id="rId3" Type="http://schemas.openxmlformats.org/officeDocument/2006/relationships/hyperlink" Target="https://github.com/kwood-insight/LearnAI-Bootcamp" TargetMode="External"/><Relationship Id="rId2" Type="http://schemas.openxmlformats.org/officeDocument/2006/relationships/notesSlide" Target="../notesSlides/notesSlide48.xml"/><Relationship Id="rId1" Type="http://schemas.openxmlformats.org/officeDocument/2006/relationships/slideLayout" Target="../slideLayouts/slideLayout197.xml"/><Relationship Id="rId4" Type="http://schemas.openxmlformats.org/officeDocument/2006/relationships/hyperlink" Target="https://github.com/Azure/LearnAI-Airlift"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78.png"/><Relationship Id="rId13" Type="http://schemas.microsoft.com/office/2007/relationships/hdphoto" Target="../media/hdphoto9.wdp"/><Relationship Id="rId3" Type="http://schemas.microsoft.com/office/2007/relationships/hdphoto" Target="../media/hdphoto5.wdp"/><Relationship Id="rId7" Type="http://schemas.microsoft.com/office/2007/relationships/hdphoto" Target="../media/hdphoto6.wdp"/><Relationship Id="rId12" Type="http://schemas.openxmlformats.org/officeDocument/2006/relationships/image" Target="../media/image80.png"/><Relationship Id="rId2" Type="http://schemas.openxmlformats.org/officeDocument/2006/relationships/image" Target="../media/image74.png"/><Relationship Id="rId1" Type="http://schemas.openxmlformats.org/officeDocument/2006/relationships/slideLayout" Target="../slideLayouts/slideLayout279.xml"/><Relationship Id="rId6" Type="http://schemas.openxmlformats.org/officeDocument/2006/relationships/image" Target="../media/image77.png"/><Relationship Id="rId11" Type="http://schemas.microsoft.com/office/2007/relationships/hdphoto" Target="../media/hdphoto8.wdp"/><Relationship Id="rId5" Type="http://schemas.openxmlformats.org/officeDocument/2006/relationships/image" Target="../media/image76.png"/><Relationship Id="rId15" Type="http://schemas.openxmlformats.org/officeDocument/2006/relationships/image" Target="../media/image82.png"/><Relationship Id="rId10" Type="http://schemas.openxmlformats.org/officeDocument/2006/relationships/image" Target="../media/image79.png"/><Relationship Id="rId4" Type="http://schemas.openxmlformats.org/officeDocument/2006/relationships/image" Target="../media/image75.jpeg"/><Relationship Id="rId9" Type="http://schemas.microsoft.com/office/2007/relationships/hdphoto" Target="../media/hdphoto7.wdp"/><Relationship Id="rId14" Type="http://schemas.openxmlformats.org/officeDocument/2006/relationships/image" Target="../media/image81.png"/></Relationships>
</file>

<file path=ppt/slides/_rels/slide7.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3.xml"/><Relationship Id="rId1" Type="http://schemas.openxmlformats.org/officeDocument/2006/relationships/slideLayout" Target="../slideLayouts/slideLayout279.xml"/><Relationship Id="rId4" Type="http://schemas.openxmlformats.org/officeDocument/2006/relationships/image" Target="../media/image8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9.xml"/></Relationships>
</file>

<file path=ppt/slides/_rels/slide9.xml.rels><?xml version="1.0" encoding="UTF-8" standalone="yes"?>
<Relationships xmlns="http://schemas.openxmlformats.org/package/2006/relationships"><Relationship Id="rId2" Type="http://schemas.openxmlformats.org/officeDocument/2006/relationships/image" Target="../media/image85.jpeg"/><Relationship Id="rId1" Type="http://schemas.openxmlformats.org/officeDocument/2006/relationships/slideLayout" Target="../slideLayouts/slideLayout27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1117" y="162115"/>
            <a:ext cx="11099599" cy="815608"/>
          </a:xfrm>
          <a:prstGeom prst="rect">
            <a:avLst/>
          </a:prstGeom>
          <a:noFill/>
        </p:spPr>
        <p:txBody>
          <a:bodyPr wrap="squar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47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Prerequisites and setup steps</a:t>
            </a:r>
          </a:p>
        </p:txBody>
      </p:sp>
      <p:sp>
        <p:nvSpPr>
          <p:cNvPr id="10" name="Rectangle 11"/>
          <p:cNvSpPr>
            <a:spLocks noChangeArrowheads="1"/>
          </p:cNvSpPr>
          <p:nvPr/>
        </p:nvSpPr>
        <p:spPr bwMode="auto">
          <a:xfrm>
            <a:off x="231888" y="1662664"/>
            <a:ext cx="11728224" cy="4707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9642" tIns="44821" rIns="89642" bIns="44821"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buFontTx/>
              <a:buNone/>
              <a:tabLst/>
              <a:defRPr/>
            </a:pPr>
            <a:endParaRPr kumimoji="0" lang="en-US" sz="2000" b="1"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endParaRPr>
          </a:p>
          <a:p>
            <a:pPr marL="174625" marR="0" lvl="0" indent="-174625" algn="l" defTabSz="896386"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2000" b="1"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WIFI Connection Instructions: </a:t>
            </a:r>
            <a:r>
              <a:rPr kumimoji="0" lang="en-US" sz="20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Connect to the wireless network </a:t>
            </a:r>
            <a:r>
              <a:rPr kumimoji="0" lang="en-US" sz="20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MSFTGUEST</a:t>
            </a:r>
            <a:r>
              <a:rPr kumimoji="0" lang="en-US" sz="20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  Open a browser and navigate to a web site (</a:t>
            </a:r>
            <a:r>
              <a:rPr kumimoji="0" lang="en-US" sz="20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hlinkClick r:id="rId3"/>
              </a:rPr>
              <a:t>www.bing.com</a:t>
            </a:r>
            <a:r>
              <a:rPr kumimoji="0" lang="en-US" sz="20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 to be redirected to the Captive Portal.  Click on </a:t>
            </a:r>
            <a:r>
              <a:rPr kumimoji="0" lang="en-US" sz="2000" b="1" i="0" u="none" strike="noStrike" kern="1200" cap="none" spc="0" normalizeH="0" baseline="0" noProof="0" dirty="0">
                <a:ln>
                  <a:noFill/>
                </a:ln>
                <a:solidFill>
                  <a:srgbClr val="0070C0"/>
                </a:solidFill>
                <a:effectLst/>
                <a:uLnTx/>
                <a:uFillTx/>
                <a:latin typeface="Segoe UI" panose="020B0502040204020203" pitchFamily="34" charset="0"/>
                <a:ea typeface="+mn-ea"/>
                <a:cs typeface="Segoe UI" panose="020B0502040204020203" pitchFamily="34" charset="0"/>
              </a:rPr>
              <a:t>Event Attendee Code</a:t>
            </a:r>
            <a:r>
              <a:rPr kumimoji="0" lang="en-US" sz="20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 and enter the access code: </a:t>
            </a:r>
            <a:r>
              <a:rPr kumimoji="0" lang="en-US" sz="20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msevent553yg</a:t>
            </a:r>
          </a:p>
          <a:p>
            <a:pPr marL="174625" marR="0" lvl="0" indent="-174625" algn="l" defTabSz="896386"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US" sz="20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174625" marR="0" lvl="0" indent="-174625" algn="l" defTabSz="896386"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If you have trouble with your browser redirecting, type this URL: </a:t>
            </a:r>
            <a:r>
              <a:rPr kumimoji="0" lang="en-US" sz="20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hlinkClick r:id="rId4"/>
              </a:rPr>
              <a:t>http://aka.ms/guesteventcode</a:t>
            </a:r>
            <a:endParaRPr kumimoji="0" lang="en-US" sz="20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174625" marR="0" lvl="0" indent="-174625" algn="l" defTabSz="896386" rtl="0" eaLnBrk="0" fontAlgn="base" latinLnBrk="0" hangingPunct="0">
              <a:lnSpc>
                <a:spcPct val="100000"/>
              </a:lnSpc>
              <a:spcBef>
                <a:spcPct val="0"/>
              </a:spcBef>
              <a:spcAft>
                <a:spcPct val="0"/>
              </a:spcAft>
              <a:buClrTx/>
              <a:buSzTx/>
              <a:buFont typeface="Arial" panose="020B0604020202020204" pitchFamily="34" charset="0"/>
              <a:buChar char="•"/>
              <a:tabLst/>
              <a:defRPr/>
            </a:pPr>
            <a:endParaRPr lang="en-US" sz="2000" b="1" dirty="0">
              <a:solidFill>
                <a:prstClr val="black"/>
              </a:solidFill>
              <a:latin typeface="Segoe UI" panose="020B0502040204020203" pitchFamily="34" charset="0"/>
              <a:cs typeface="Segoe UI" panose="020B0502040204020203" pitchFamily="34" charset="0"/>
            </a:endParaRPr>
          </a:p>
          <a:p>
            <a:pPr marL="174625" indent="-174625" defTabSz="896386">
              <a:buFont typeface="Arial" panose="020B0604020202020204" pitchFamily="34" charset="0"/>
              <a:buChar char="•"/>
              <a:defRPr/>
            </a:pPr>
            <a:r>
              <a:rPr lang="en-US" sz="2000" b="1" dirty="0">
                <a:solidFill>
                  <a:prstClr val="black"/>
                </a:solidFill>
                <a:latin typeface="Segoe UI Light" panose="020B0502040204020203" pitchFamily="34" charset="0"/>
                <a:ea typeface="Calibri" panose="020F0502020204030204" pitchFamily="34" charset="0"/>
                <a:cs typeface="Segoe UI Light" panose="020B0502040204020203" pitchFamily="34" charset="0"/>
              </a:rPr>
              <a:t>Install Visual Studio 2017 or VS Code</a:t>
            </a:r>
            <a:endParaRPr lang="en-US" sz="2000" dirty="0">
              <a:solidFill>
                <a:prstClr val="black"/>
              </a:solidFill>
              <a:latin typeface="Segoe UI Light" panose="020B0502040204020203" pitchFamily="34" charset="0"/>
              <a:ea typeface="Calibri" panose="020F0502020204030204" pitchFamily="34" charset="0"/>
              <a:cs typeface="Segoe UI Light" panose="020B0502040204020203" pitchFamily="34" charset="0"/>
            </a:endParaRPr>
          </a:p>
          <a:p>
            <a:pPr marL="174625" marR="0" lvl="0" indent="-174625" algn="l" defTabSz="896386" rtl="0" eaLnBrk="0" fontAlgn="base" latinLnBrk="0" hangingPunct="0">
              <a:lnSpc>
                <a:spcPct val="100000"/>
              </a:lnSpc>
              <a:spcBef>
                <a:spcPct val="0"/>
              </a:spcBef>
              <a:spcAft>
                <a:spcPct val="0"/>
              </a:spcAft>
              <a:buClrTx/>
              <a:buSzTx/>
              <a:buFont typeface="Arial" panose="020B0604020202020204" pitchFamily="34" charset="0"/>
              <a:buChar char="•"/>
              <a:tabLst/>
              <a:defRPr/>
            </a:pPr>
            <a:endParaRPr lang="en-US" sz="2000" b="1" dirty="0">
              <a:solidFill>
                <a:prstClr val="black"/>
              </a:solidFill>
              <a:latin typeface="Segoe UI" panose="020B0502040204020203" pitchFamily="34" charset="0"/>
              <a:cs typeface="Segoe UI" panose="020B0502040204020203" pitchFamily="34" charset="0"/>
            </a:endParaRPr>
          </a:p>
          <a:p>
            <a:pPr marL="174625" lvl="0" indent="-174625" defTabSz="896386">
              <a:buFont typeface="Arial" panose="020B0604020202020204" pitchFamily="34" charset="0"/>
              <a:buChar char="•"/>
              <a:defRPr/>
            </a:pPr>
            <a:r>
              <a:rPr kumimoji="0" lang="en-US" sz="20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Download material </a:t>
            </a:r>
            <a:r>
              <a:rPr lang="en-US" sz="2000" b="1" dirty="0">
                <a:solidFill>
                  <a:prstClr val="black"/>
                </a:solidFill>
                <a:latin typeface="Segoe UI" panose="020B0502040204020203" pitchFamily="34" charset="0"/>
                <a:cs typeface="Segoe UI" panose="020B0502040204020203" pitchFamily="34" charset="0"/>
              </a:rPr>
              <a:t>from </a:t>
            </a:r>
            <a:r>
              <a:rPr lang="en-US" sz="2000" b="1" dirty="0">
                <a:solidFill>
                  <a:prstClr val="black"/>
                </a:solidFill>
                <a:latin typeface="Segoe UI" panose="020B0502040204020203" pitchFamily="34" charset="0"/>
                <a:cs typeface="Segoe UI" panose="020B0502040204020203" pitchFamily="34" charset="0"/>
                <a:hlinkClick r:id="rId5"/>
              </a:rPr>
              <a:t>https://InsightDI.github.io/biad/</a:t>
            </a:r>
            <a:endParaRPr lang="en-US" sz="2000" b="1" dirty="0">
              <a:solidFill>
                <a:prstClr val="black"/>
              </a:solidFill>
              <a:latin typeface="Segoe UI" panose="020B0502040204020203" pitchFamily="34" charset="0"/>
              <a:cs typeface="Segoe UI" panose="020B0502040204020203" pitchFamily="34" charset="0"/>
            </a:endParaRPr>
          </a:p>
          <a:p>
            <a:pPr marL="174625" lvl="0" indent="-174625" defTabSz="896386">
              <a:buFont typeface="Arial" panose="020B0604020202020204" pitchFamily="34" charset="0"/>
              <a:buChar char="•"/>
              <a:defRPr/>
            </a:pPr>
            <a:endParaRPr lang="en-US" sz="2000" b="1" dirty="0">
              <a:solidFill>
                <a:prstClr val="black"/>
              </a:solidFill>
              <a:latin typeface="Segoe UI" panose="020B0502040204020203" pitchFamily="34" charset="0"/>
              <a:cs typeface="Segoe UI" panose="020B0502040204020203" pitchFamily="34" charset="0"/>
            </a:endParaRPr>
          </a:p>
          <a:p>
            <a:pPr marL="174625" lvl="0" indent="-174625" defTabSz="896386">
              <a:buFont typeface="Arial" panose="020B0604020202020204" pitchFamily="34" charset="0"/>
              <a:buChar char="•"/>
              <a:defRPr/>
            </a:pPr>
            <a:r>
              <a:rPr lang="en-US" sz="2000" b="1" dirty="0">
                <a:solidFill>
                  <a:prstClr val="black"/>
                </a:solidFill>
                <a:latin typeface="Segoe UI" panose="020B0502040204020203" pitchFamily="34" charset="0"/>
                <a:cs typeface="Segoe UI" panose="020B0502040204020203" pitchFamily="34" charset="0"/>
              </a:rPr>
              <a:t>Gain access to Azure. </a:t>
            </a:r>
            <a:r>
              <a:rPr lang="en-US" sz="2000" dirty="0">
                <a:solidFill>
                  <a:prstClr val="black"/>
                </a:solidFill>
                <a:latin typeface="Segoe UI" panose="020B0502040204020203" pitchFamily="34" charset="0"/>
                <a:cs typeface="Segoe UI" panose="020B0502040204020203" pitchFamily="34" charset="0"/>
              </a:rPr>
              <a:t>Get an account from Keith (presenter) if needed. If using one of ours, the piece of paper contains the username and password. To log in, go to </a:t>
            </a:r>
            <a:r>
              <a:rPr lang="en-US" sz="2000" dirty="0">
                <a:solidFill>
                  <a:prstClr val="black"/>
                </a:solidFill>
                <a:latin typeface="Segoe UI" panose="020B0502040204020203" pitchFamily="34" charset="0"/>
                <a:cs typeface="Segoe UI" panose="020B0502040204020203" pitchFamily="34" charset="0"/>
                <a:hlinkClick r:id="rId6"/>
              </a:rPr>
              <a:t>https://portal.azure.com/</a:t>
            </a:r>
            <a:r>
              <a:rPr lang="en-US" sz="2000" dirty="0">
                <a:solidFill>
                  <a:prstClr val="black"/>
                </a:solidFill>
                <a:latin typeface="Segoe UI" panose="020B0502040204020203" pitchFamily="34" charset="0"/>
                <a:cs typeface="Segoe UI" panose="020B0502040204020203" pitchFamily="34" charset="0"/>
              </a:rPr>
              <a:t>. The username will be the first column of your sheet of paper,</a:t>
            </a:r>
            <a:r>
              <a:rPr lang="en-US" sz="2000" b="1" dirty="0">
                <a:solidFill>
                  <a:prstClr val="black"/>
                </a:solidFill>
                <a:latin typeface="Segoe UI" panose="020B0502040204020203" pitchFamily="34" charset="0"/>
                <a:cs typeface="Segoe UI" panose="020B0502040204020203" pitchFamily="34" charset="0"/>
              </a:rPr>
              <a:t> plus @</a:t>
            </a:r>
            <a:r>
              <a:rPr lang="en-US" sz="2000" b="1" dirty="0" err="1">
                <a:solidFill>
                  <a:prstClr val="black"/>
                </a:solidFill>
                <a:latin typeface="Segoe UI" panose="020B0502040204020203" pitchFamily="34" charset="0"/>
                <a:cs typeface="Segoe UI" panose="020B0502040204020203" pitchFamily="34" charset="0"/>
              </a:rPr>
              <a:t>CSGTraining.onmicrosoft.com</a:t>
            </a:r>
            <a:r>
              <a:rPr lang="en-US" sz="2000" b="1" dirty="0">
                <a:solidFill>
                  <a:prstClr val="black"/>
                </a:solidFill>
                <a:latin typeface="Segoe UI" panose="020B0502040204020203" pitchFamily="34" charset="0"/>
                <a:cs typeface="Segoe UI" panose="020B0502040204020203" pitchFamily="34" charset="0"/>
              </a:rPr>
              <a:t>. </a:t>
            </a:r>
          </a:p>
          <a:p>
            <a:pPr marL="174625" lvl="0" indent="-174625" defTabSz="896386">
              <a:buFont typeface="Arial" panose="020B0604020202020204" pitchFamily="34" charset="0"/>
              <a:buChar char="•"/>
              <a:defRPr/>
            </a:pPr>
            <a:endParaRPr kumimoji="0" lang="en-US" sz="20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4006793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E3E9A1-D5B9-5343-A519-CF5C43544576}"/>
              </a:ext>
            </a:extLst>
          </p:cNvPr>
          <p:cNvSpPr>
            <a:spLocks noGrp="1"/>
          </p:cNvSpPr>
          <p:nvPr>
            <p:ph type="title"/>
          </p:nvPr>
        </p:nvSpPr>
        <p:spPr/>
        <p:txBody>
          <a:bodyPr/>
          <a:lstStyle/>
          <a:p>
            <a:r>
              <a:rPr lang="en-US" dirty="0"/>
              <a:t>Why Now?</a:t>
            </a:r>
          </a:p>
        </p:txBody>
      </p:sp>
      <p:sp>
        <p:nvSpPr>
          <p:cNvPr id="6" name="Title 1">
            <a:extLst>
              <a:ext uri="{FF2B5EF4-FFF2-40B4-BE49-F238E27FC236}">
                <a16:creationId xmlns:a16="http://schemas.microsoft.com/office/drawing/2014/main" id="{1657AB9B-D635-F44A-B4A1-535DC66644B9}"/>
              </a:ext>
            </a:extLst>
          </p:cNvPr>
          <p:cNvSpPr txBox="1">
            <a:spLocks/>
          </p:cNvSpPr>
          <p:nvPr/>
        </p:nvSpPr>
        <p:spPr>
          <a:xfrm>
            <a:off x="388087" y="1432333"/>
            <a:ext cx="2804056" cy="549676"/>
          </a:xfrm>
          <a:prstGeom prst="rect">
            <a:avLst/>
          </a:prstGeom>
        </p:spPr>
        <p:txBody>
          <a:bodyPr vert="horz" lIns="121920" tIns="60960" rIns="121920" bIns="60960" rtlCol="0" anchor="t">
            <a:noAutofit/>
          </a:bodyPr>
          <a:lstStyle>
            <a:lvl1pPr algn="l" defTabSz="685800" rtl="0" eaLnBrk="1" latinLnBrk="0" hangingPunct="1">
              <a:lnSpc>
                <a:spcPct val="90000"/>
              </a:lnSpc>
              <a:spcBef>
                <a:spcPct val="0"/>
              </a:spcBef>
              <a:buNone/>
              <a:defRPr sz="2800" b="0" i="0" kern="1200">
                <a:solidFill>
                  <a:srgbClr val="554741"/>
                </a:solidFill>
                <a:latin typeface="Klinic Slab Book" pitchFamily="2" charset="0"/>
                <a:ea typeface="Verdana" charset="0"/>
                <a:cs typeface="Verdana" charset="0"/>
              </a:defRPr>
            </a:lvl1pPr>
          </a:lstStyle>
          <a:p>
            <a:pPr algn="ctr" defTabSz="914377"/>
            <a:r>
              <a:rPr lang="en-US" sz="2667" dirty="0">
                <a:solidFill>
                  <a:srgbClr val="A41E83"/>
                </a:solidFill>
              </a:rPr>
              <a:t>Machine Learning Capacity</a:t>
            </a:r>
          </a:p>
        </p:txBody>
      </p:sp>
      <p:sp>
        <p:nvSpPr>
          <p:cNvPr id="7" name="Title 1">
            <a:extLst>
              <a:ext uri="{FF2B5EF4-FFF2-40B4-BE49-F238E27FC236}">
                <a16:creationId xmlns:a16="http://schemas.microsoft.com/office/drawing/2014/main" id="{8B19EA73-32D7-0C47-8D80-25772BC6841D}"/>
              </a:ext>
            </a:extLst>
          </p:cNvPr>
          <p:cNvSpPr txBox="1">
            <a:spLocks/>
          </p:cNvSpPr>
          <p:nvPr/>
        </p:nvSpPr>
        <p:spPr>
          <a:xfrm>
            <a:off x="3625505" y="1432325"/>
            <a:ext cx="3890681" cy="549684"/>
          </a:xfrm>
          <a:prstGeom prst="rect">
            <a:avLst/>
          </a:prstGeom>
        </p:spPr>
        <p:txBody>
          <a:bodyPr vert="horz" lIns="121920" tIns="60960" rIns="121920" bIns="60960" rtlCol="0" anchor="t">
            <a:noAutofit/>
          </a:bodyPr>
          <a:lstStyle>
            <a:lvl1pPr algn="l" defTabSz="685800" rtl="0" eaLnBrk="1" latinLnBrk="0" hangingPunct="1">
              <a:lnSpc>
                <a:spcPct val="90000"/>
              </a:lnSpc>
              <a:spcBef>
                <a:spcPct val="0"/>
              </a:spcBef>
              <a:buNone/>
              <a:defRPr sz="2800" b="0" i="0" kern="1200">
                <a:solidFill>
                  <a:srgbClr val="554741"/>
                </a:solidFill>
                <a:latin typeface="Klinic Slab Book" pitchFamily="2" charset="0"/>
                <a:ea typeface="Verdana" charset="0"/>
                <a:cs typeface="Verdana" charset="0"/>
              </a:defRPr>
            </a:lvl1pPr>
          </a:lstStyle>
          <a:p>
            <a:pPr algn="ctr" defTabSz="914377"/>
            <a:r>
              <a:rPr lang="en-US" sz="2667" dirty="0">
                <a:solidFill>
                  <a:srgbClr val="A41E83"/>
                </a:solidFill>
              </a:rPr>
              <a:t>Digital Assistants</a:t>
            </a:r>
          </a:p>
        </p:txBody>
      </p:sp>
      <p:sp>
        <p:nvSpPr>
          <p:cNvPr id="8" name="Title 1">
            <a:extLst>
              <a:ext uri="{FF2B5EF4-FFF2-40B4-BE49-F238E27FC236}">
                <a16:creationId xmlns:a16="http://schemas.microsoft.com/office/drawing/2014/main" id="{A3B54684-A6C8-5440-8A95-9B823D165929}"/>
              </a:ext>
            </a:extLst>
          </p:cNvPr>
          <p:cNvSpPr txBox="1">
            <a:spLocks/>
          </p:cNvSpPr>
          <p:nvPr/>
        </p:nvSpPr>
        <p:spPr>
          <a:xfrm>
            <a:off x="8057722" y="1432325"/>
            <a:ext cx="3646927" cy="549684"/>
          </a:xfrm>
          <a:prstGeom prst="rect">
            <a:avLst/>
          </a:prstGeom>
        </p:spPr>
        <p:txBody>
          <a:bodyPr vert="horz" lIns="121920" tIns="60960" rIns="121920" bIns="60960" rtlCol="0" anchor="t">
            <a:noAutofit/>
          </a:bodyPr>
          <a:lstStyle>
            <a:lvl1pPr algn="l" defTabSz="685800" rtl="0" eaLnBrk="1" latinLnBrk="0" hangingPunct="1">
              <a:lnSpc>
                <a:spcPct val="90000"/>
              </a:lnSpc>
              <a:spcBef>
                <a:spcPct val="0"/>
              </a:spcBef>
              <a:buNone/>
              <a:defRPr sz="2800" b="0" i="0" kern="1200">
                <a:solidFill>
                  <a:srgbClr val="554741"/>
                </a:solidFill>
                <a:latin typeface="Klinic Slab Book" pitchFamily="2" charset="0"/>
                <a:ea typeface="Verdana" charset="0"/>
                <a:cs typeface="Verdana" charset="0"/>
              </a:defRPr>
            </a:lvl1pPr>
          </a:lstStyle>
          <a:p>
            <a:pPr algn="ctr" defTabSz="914377"/>
            <a:r>
              <a:rPr lang="en-US" sz="2667" dirty="0">
                <a:solidFill>
                  <a:srgbClr val="A41E83"/>
                </a:solidFill>
              </a:rPr>
              <a:t>Open Messaging Platforms</a:t>
            </a:r>
          </a:p>
        </p:txBody>
      </p:sp>
      <p:sp>
        <p:nvSpPr>
          <p:cNvPr id="9" name="Rectangle 8">
            <a:extLst>
              <a:ext uri="{FF2B5EF4-FFF2-40B4-BE49-F238E27FC236}">
                <a16:creationId xmlns:a16="http://schemas.microsoft.com/office/drawing/2014/main" id="{9C03D383-502F-B54F-9256-CD8CB06DFCAB}"/>
              </a:ext>
            </a:extLst>
          </p:cNvPr>
          <p:cNvSpPr/>
          <p:nvPr/>
        </p:nvSpPr>
        <p:spPr>
          <a:xfrm>
            <a:off x="3639677" y="3945937"/>
            <a:ext cx="3853852" cy="1162947"/>
          </a:xfrm>
          <a:prstGeom prst="rect">
            <a:avLst/>
          </a:prstGeom>
        </p:spPr>
        <p:txBody>
          <a:bodyPr wrap="square">
            <a:spAutoFit/>
          </a:bodyPr>
          <a:lstStyle/>
          <a:p>
            <a:pPr algn="ctr" defTabSz="914377">
              <a:lnSpc>
                <a:spcPct val="150000"/>
              </a:lnSpc>
            </a:pP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Siri</a:t>
            </a:r>
          </a:p>
          <a:p>
            <a:pPr algn="ctr" defTabSz="914377">
              <a:lnSpc>
                <a:spcPct val="150000"/>
              </a:lnSpc>
            </a:pP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Alexa</a:t>
            </a:r>
          </a:p>
          <a:p>
            <a:pPr algn="ctr" defTabSz="914377">
              <a:lnSpc>
                <a:spcPct val="150000"/>
              </a:lnSpc>
            </a:pP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Google Assistant</a:t>
            </a:r>
          </a:p>
          <a:p>
            <a:pPr algn="ctr" defTabSz="914377">
              <a:lnSpc>
                <a:spcPct val="150000"/>
              </a:lnSpc>
            </a:pP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Cortana</a:t>
            </a:r>
          </a:p>
        </p:txBody>
      </p:sp>
      <p:sp>
        <p:nvSpPr>
          <p:cNvPr id="10" name="Rectangle 9">
            <a:extLst>
              <a:ext uri="{FF2B5EF4-FFF2-40B4-BE49-F238E27FC236}">
                <a16:creationId xmlns:a16="http://schemas.microsoft.com/office/drawing/2014/main" id="{177A673E-5556-BB4B-8699-02D04209BF88}"/>
              </a:ext>
            </a:extLst>
          </p:cNvPr>
          <p:cNvSpPr/>
          <p:nvPr/>
        </p:nvSpPr>
        <p:spPr>
          <a:xfrm>
            <a:off x="7781052" y="3944260"/>
            <a:ext cx="4197904" cy="1439946"/>
          </a:xfrm>
          <a:prstGeom prst="rect">
            <a:avLst/>
          </a:prstGeom>
        </p:spPr>
        <p:txBody>
          <a:bodyPr wrap="square">
            <a:spAutoFit/>
          </a:bodyPr>
          <a:lstStyle/>
          <a:p>
            <a:pPr algn="ctr" defTabSz="914377">
              <a:lnSpc>
                <a:spcPct val="150000"/>
              </a:lnSpc>
            </a:pP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Facebook Messenger</a:t>
            </a:r>
          </a:p>
          <a:p>
            <a:pPr algn="ctr" defTabSz="914377">
              <a:lnSpc>
                <a:spcPct val="150000"/>
              </a:lnSpc>
            </a:pP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Slack</a:t>
            </a:r>
          </a:p>
          <a:p>
            <a:pPr algn="ctr" defTabSz="914377">
              <a:lnSpc>
                <a:spcPct val="150000"/>
              </a:lnSpc>
            </a:pP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Microsoft Teams</a:t>
            </a:r>
          </a:p>
          <a:p>
            <a:pPr algn="ctr" defTabSz="914377">
              <a:lnSpc>
                <a:spcPct val="150000"/>
              </a:lnSpc>
            </a:pP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Symphony</a:t>
            </a:r>
          </a:p>
          <a:p>
            <a:pPr algn="ctr" defTabSz="914377">
              <a:lnSpc>
                <a:spcPct val="150000"/>
              </a:lnSpc>
            </a:pP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Skype for Business</a:t>
            </a:r>
          </a:p>
        </p:txBody>
      </p:sp>
      <p:sp>
        <p:nvSpPr>
          <p:cNvPr id="11" name="Rectangle 10">
            <a:extLst>
              <a:ext uri="{FF2B5EF4-FFF2-40B4-BE49-F238E27FC236}">
                <a16:creationId xmlns:a16="http://schemas.microsoft.com/office/drawing/2014/main" id="{8C7CCB37-5953-554C-BA97-43695CA0CD93}"/>
              </a:ext>
            </a:extLst>
          </p:cNvPr>
          <p:cNvSpPr/>
          <p:nvPr/>
        </p:nvSpPr>
        <p:spPr>
          <a:xfrm>
            <a:off x="516074" y="3944261"/>
            <a:ext cx="2548081" cy="885948"/>
          </a:xfrm>
          <a:prstGeom prst="rect">
            <a:avLst/>
          </a:prstGeom>
        </p:spPr>
        <p:txBody>
          <a:bodyPr wrap="square">
            <a:spAutoFit/>
          </a:bodyPr>
          <a:lstStyle/>
          <a:p>
            <a:pPr algn="ctr" defTabSz="914377">
              <a:lnSpc>
                <a:spcPct val="150000"/>
              </a:lnSpc>
            </a:pP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Machine Learning in the cloud</a:t>
            </a:r>
          </a:p>
          <a:p>
            <a:pPr algn="ctr" defTabSz="914377">
              <a:lnSpc>
                <a:spcPct val="150000"/>
              </a:lnSpc>
            </a:pP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Tensor Flow/CNTK</a:t>
            </a:r>
          </a:p>
          <a:p>
            <a:pPr algn="ctr" defTabSz="914377">
              <a:lnSpc>
                <a:spcPct val="150000"/>
              </a:lnSpc>
            </a:pPr>
            <a:r>
              <a:rPr lang="en-US" sz="1200" dirty="0" err="1">
                <a:solidFill>
                  <a:srgbClr val="7D726D"/>
                </a:solidFill>
                <a:latin typeface="Verdana" panose="020B0604030504040204" pitchFamily="34" charset="0"/>
                <a:ea typeface="Verdana" panose="020B0604030504040204" pitchFamily="34" charset="0"/>
                <a:cs typeface="Verdana" panose="020B0604030504040204" pitchFamily="34" charset="0"/>
              </a:rPr>
              <a:t>SciKit</a:t>
            </a: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a:t>
            </a:r>
            <a:r>
              <a:rPr lang="en-US" sz="1200" dirty="0" err="1">
                <a:solidFill>
                  <a:srgbClr val="7D726D"/>
                </a:solidFill>
                <a:latin typeface="Verdana" panose="020B0604030504040204" pitchFamily="34" charset="0"/>
                <a:ea typeface="Verdana" panose="020B0604030504040204" pitchFamily="34" charset="0"/>
                <a:cs typeface="Verdana" panose="020B0604030504040204" pitchFamily="34" charset="0"/>
              </a:rPr>
              <a:t>Keras</a:t>
            </a:r>
            <a:r>
              <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rPr>
              <a:t>/</a:t>
            </a:r>
            <a:r>
              <a:rPr lang="en-US" sz="1200" dirty="0" err="1">
                <a:solidFill>
                  <a:srgbClr val="7D726D"/>
                </a:solidFill>
                <a:latin typeface="Verdana" panose="020B0604030504040204" pitchFamily="34" charset="0"/>
                <a:ea typeface="Verdana" panose="020B0604030504040204" pitchFamily="34" charset="0"/>
                <a:cs typeface="Verdana" panose="020B0604030504040204" pitchFamily="34" charset="0"/>
              </a:rPr>
              <a:t>etc</a:t>
            </a:r>
            <a:endParaRPr lang="en-US" sz="1200" dirty="0">
              <a:solidFill>
                <a:srgbClr val="7D726D"/>
              </a:solidFill>
              <a:latin typeface="Verdana" panose="020B0604030504040204" pitchFamily="34" charset="0"/>
              <a:ea typeface="Verdana" panose="020B0604030504040204" pitchFamily="34" charset="0"/>
              <a:cs typeface="Verdana" panose="020B0604030504040204" pitchFamily="34" charset="0"/>
            </a:endParaRPr>
          </a:p>
        </p:txBody>
      </p:sp>
      <p:pic>
        <p:nvPicPr>
          <p:cNvPr id="12" name="Picture 11">
            <a:extLst>
              <a:ext uri="{FF2B5EF4-FFF2-40B4-BE49-F238E27FC236}">
                <a16:creationId xmlns:a16="http://schemas.microsoft.com/office/drawing/2014/main" id="{F638579F-9FC0-4E4B-B4C0-BE2B8233EAE1}"/>
              </a:ext>
            </a:extLst>
          </p:cNvPr>
          <p:cNvPicPr>
            <a:picLocks noChangeAspect="1"/>
          </p:cNvPicPr>
          <p:nvPr/>
        </p:nvPicPr>
        <p:blipFill>
          <a:blip r:embed="rId2"/>
          <a:stretch>
            <a:fillRect/>
          </a:stretch>
        </p:blipFill>
        <p:spPr>
          <a:xfrm>
            <a:off x="4911649" y="2526968"/>
            <a:ext cx="1325612" cy="1309737"/>
          </a:xfrm>
          <a:prstGeom prst="rect">
            <a:avLst/>
          </a:prstGeom>
        </p:spPr>
      </p:pic>
      <p:pic>
        <p:nvPicPr>
          <p:cNvPr id="13" name="Picture 12">
            <a:extLst>
              <a:ext uri="{FF2B5EF4-FFF2-40B4-BE49-F238E27FC236}">
                <a16:creationId xmlns:a16="http://schemas.microsoft.com/office/drawing/2014/main" id="{57B2C3A3-923D-984E-A82F-FE2B88E17B8B}"/>
              </a:ext>
            </a:extLst>
          </p:cNvPr>
          <p:cNvPicPr>
            <a:picLocks noChangeAspect="1"/>
          </p:cNvPicPr>
          <p:nvPr/>
        </p:nvPicPr>
        <p:blipFill>
          <a:blip r:embed="rId3"/>
          <a:stretch>
            <a:fillRect/>
          </a:stretch>
        </p:blipFill>
        <p:spPr>
          <a:xfrm>
            <a:off x="1189119" y="2526968"/>
            <a:ext cx="1215415" cy="1309737"/>
          </a:xfrm>
          <a:prstGeom prst="rect">
            <a:avLst/>
          </a:prstGeom>
        </p:spPr>
      </p:pic>
      <p:pic>
        <p:nvPicPr>
          <p:cNvPr id="14" name="Picture 13">
            <a:extLst>
              <a:ext uri="{FF2B5EF4-FFF2-40B4-BE49-F238E27FC236}">
                <a16:creationId xmlns:a16="http://schemas.microsoft.com/office/drawing/2014/main" id="{8781B8FB-7BDE-BC40-923D-0FCC90B93EE8}"/>
              </a:ext>
            </a:extLst>
          </p:cNvPr>
          <p:cNvPicPr>
            <a:picLocks noChangeAspect="1"/>
          </p:cNvPicPr>
          <p:nvPr/>
        </p:nvPicPr>
        <p:blipFill>
          <a:blip r:embed="rId4"/>
          <a:stretch>
            <a:fillRect/>
          </a:stretch>
        </p:blipFill>
        <p:spPr>
          <a:xfrm>
            <a:off x="9279805" y="2531552"/>
            <a:ext cx="1218863" cy="1305153"/>
          </a:xfrm>
          <a:prstGeom prst="rect">
            <a:avLst/>
          </a:prstGeom>
        </p:spPr>
      </p:pic>
    </p:spTree>
    <p:extLst>
      <p:ext uri="{BB962C8B-B14F-4D97-AF65-F5344CB8AC3E}">
        <p14:creationId xmlns:p14="http://schemas.microsoft.com/office/powerpoint/2010/main" val="3472822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par>
                                <p:cTn id="30" presetID="10" presetClass="entr" presetSubtype="0" fill="hold"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E3E9A1-D5B9-5343-A519-CF5C43544576}"/>
              </a:ext>
            </a:extLst>
          </p:cNvPr>
          <p:cNvSpPr>
            <a:spLocks noGrp="1"/>
          </p:cNvSpPr>
          <p:nvPr>
            <p:ph type="title"/>
          </p:nvPr>
        </p:nvSpPr>
        <p:spPr/>
        <p:txBody>
          <a:bodyPr/>
          <a:lstStyle/>
          <a:p>
            <a:r>
              <a:rPr lang="en-US" dirty="0"/>
              <a:t>Why Should You Care?</a:t>
            </a:r>
          </a:p>
        </p:txBody>
      </p:sp>
      <p:grpSp>
        <p:nvGrpSpPr>
          <p:cNvPr id="6" name="Group 5">
            <a:extLst>
              <a:ext uri="{FF2B5EF4-FFF2-40B4-BE49-F238E27FC236}">
                <a16:creationId xmlns:a16="http://schemas.microsoft.com/office/drawing/2014/main" id="{26A4920C-7548-ED4B-A5F1-22617846FD34}"/>
              </a:ext>
            </a:extLst>
          </p:cNvPr>
          <p:cNvGrpSpPr/>
          <p:nvPr/>
        </p:nvGrpSpPr>
        <p:grpSpPr>
          <a:xfrm>
            <a:off x="3262221" y="1665610"/>
            <a:ext cx="913919" cy="627420"/>
            <a:chOff x="1701800" y="3416300"/>
            <a:chExt cx="4533900" cy="2552700"/>
          </a:xfrm>
        </p:grpSpPr>
        <p:pic>
          <p:nvPicPr>
            <p:cNvPr id="7" name="Picture 6">
              <a:extLst>
                <a:ext uri="{FF2B5EF4-FFF2-40B4-BE49-F238E27FC236}">
                  <a16:creationId xmlns:a16="http://schemas.microsoft.com/office/drawing/2014/main" id="{03447CBE-0CD8-6C48-AB13-14EEAD07CDAB}"/>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3683000" y="3416300"/>
              <a:ext cx="2552700" cy="2552700"/>
            </a:xfrm>
            <a:prstGeom prst="rect">
              <a:avLst/>
            </a:prstGeom>
          </p:spPr>
        </p:pic>
        <p:pic>
          <p:nvPicPr>
            <p:cNvPr id="8" name="Picture 7">
              <a:extLst>
                <a:ext uri="{FF2B5EF4-FFF2-40B4-BE49-F238E27FC236}">
                  <a16:creationId xmlns:a16="http://schemas.microsoft.com/office/drawing/2014/main" id="{A4175AE2-179A-F04C-9732-BCF70FE202F0}"/>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tretch>
              <a:fillRect/>
            </a:stretch>
          </p:blipFill>
          <p:spPr>
            <a:xfrm>
              <a:off x="2692400" y="3416300"/>
              <a:ext cx="2552700" cy="2552700"/>
            </a:xfrm>
            <a:prstGeom prst="rect">
              <a:avLst/>
            </a:prstGeom>
          </p:spPr>
        </p:pic>
        <p:pic>
          <p:nvPicPr>
            <p:cNvPr id="9" name="Picture 8">
              <a:extLst>
                <a:ext uri="{FF2B5EF4-FFF2-40B4-BE49-F238E27FC236}">
                  <a16:creationId xmlns:a16="http://schemas.microsoft.com/office/drawing/2014/main" id="{76E0DD46-B9E9-3E43-A494-77F1DFEC0983}"/>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1701800" y="3416300"/>
              <a:ext cx="2552700" cy="2552700"/>
            </a:xfrm>
            <a:prstGeom prst="rect">
              <a:avLst/>
            </a:prstGeom>
          </p:spPr>
        </p:pic>
      </p:grpSp>
      <p:sp>
        <p:nvSpPr>
          <p:cNvPr id="10" name="TextBox 9">
            <a:extLst>
              <a:ext uri="{FF2B5EF4-FFF2-40B4-BE49-F238E27FC236}">
                <a16:creationId xmlns:a16="http://schemas.microsoft.com/office/drawing/2014/main" id="{1CA4F1BA-14FD-B34D-81FC-E66EF2F62E0B}"/>
              </a:ext>
            </a:extLst>
          </p:cNvPr>
          <p:cNvSpPr txBox="1"/>
          <p:nvPr/>
        </p:nvSpPr>
        <p:spPr>
          <a:xfrm>
            <a:off x="326356" y="1755427"/>
            <a:ext cx="2842379" cy="338554"/>
          </a:xfrm>
          <a:prstGeom prst="rect">
            <a:avLst/>
          </a:prstGeom>
          <a:noFill/>
        </p:spPr>
        <p:txBody>
          <a:bodyPr wrap="square" rtlCol="0">
            <a:spAutoFit/>
          </a:bodyPr>
          <a:lstStyle/>
          <a:p>
            <a:pPr defTabSz="914377">
              <a:defRPr/>
            </a:pPr>
            <a:r>
              <a:rPr lang="en-US" sz="1600" dirty="0">
                <a:solidFill>
                  <a:srgbClr val="505050"/>
                </a:solidFill>
                <a:latin typeface="Verdana" panose="020B0604030504040204" pitchFamily="34" charset="0"/>
                <a:ea typeface="Verdana" panose="020B0604030504040204" pitchFamily="34" charset="0"/>
              </a:rPr>
              <a:t>Demographic Shift</a:t>
            </a:r>
          </a:p>
        </p:txBody>
      </p:sp>
      <p:sp>
        <p:nvSpPr>
          <p:cNvPr id="11" name="TextBox 10">
            <a:extLst>
              <a:ext uri="{FF2B5EF4-FFF2-40B4-BE49-F238E27FC236}">
                <a16:creationId xmlns:a16="http://schemas.microsoft.com/office/drawing/2014/main" id="{E499A574-C24A-9D41-8EC0-E3506D0770F1}"/>
              </a:ext>
            </a:extLst>
          </p:cNvPr>
          <p:cNvSpPr txBox="1"/>
          <p:nvPr/>
        </p:nvSpPr>
        <p:spPr>
          <a:xfrm>
            <a:off x="4668984" y="1658837"/>
            <a:ext cx="7325097" cy="728341"/>
          </a:xfrm>
          <a:prstGeom prst="rect">
            <a:avLst/>
          </a:prstGeom>
          <a:noFill/>
        </p:spPr>
        <p:txBody>
          <a:bodyPr wrap="square" rtlCol="0">
            <a:spAutoFit/>
          </a:bodyPr>
          <a:lstStyle/>
          <a:p>
            <a:pPr defTabSz="914377">
              <a:defRPr/>
            </a:pPr>
            <a:r>
              <a:rPr lang="en-US" sz="1333">
                <a:solidFill>
                  <a:srgbClr val="505050"/>
                </a:solidFill>
                <a:latin typeface="Verdana" panose="020B0604030504040204" pitchFamily="34" charset="0"/>
                <a:ea typeface="Verdana" panose="020B0604030504040204" pitchFamily="34" charset="0"/>
              </a:rPr>
              <a:t>Millennials favor experiences that are personalized, customized, and context-sensitive.</a:t>
            </a:r>
          </a:p>
          <a:p>
            <a:pPr defTabSz="914377">
              <a:defRPr/>
            </a:pPr>
            <a:endParaRPr lang="en-US" sz="1467">
              <a:solidFill>
                <a:srgbClr val="505050"/>
              </a:solidFill>
              <a:latin typeface="Verdana" panose="020B0604030504040204" pitchFamily="34" charset="0"/>
              <a:ea typeface="Verdana" panose="020B0604030504040204" pitchFamily="34" charset="0"/>
            </a:endParaRPr>
          </a:p>
        </p:txBody>
      </p:sp>
      <p:pic>
        <p:nvPicPr>
          <p:cNvPr id="12" name="Picture 11">
            <a:extLst>
              <a:ext uri="{FF2B5EF4-FFF2-40B4-BE49-F238E27FC236}">
                <a16:creationId xmlns:a16="http://schemas.microsoft.com/office/drawing/2014/main" id="{3BD61E4D-AF56-C446-A5B9-4D3F3C90BCB9}"/>
              </a:ext>
            </a:extLst>
          </p:cNvPr>
          <p:cNvPicPr>
            <a:picLocks noChangeAspect="1"/>
          </p:cNvPicPr>
          <p:nvPr/>
        </p:nvPicPr>
        <p:blipFill>
          <a:blip r:embed="rId6" cstate="print">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val="0"/>
              </a:ext>
            </a:extLst>
          </a:blip>
          <a:stretch>
            <a:fillRect/>
          </a:stretch>
        </p:blipFill>
        <p:spPr>
          <a:xfrm>
            <a:off x="3349793" y="2520827"/>
            <a:ext cx="715179" cy="715179"/>
          </a:xfrm>
          <a:prstGeom prst="rect">
            <a:avLst/>
          </a:prstGeom>
        </p:spPr>
      </p:pic>
      <p:sp>
        <p:nvSpPr>
          <p:cNvPr id="13" name="TextBox 12">
            <a:extLst>
              <a:ext uri="{FF2B5EF4-FFF2-40B4-BE49-F238E27FC236}">
                <a16:creationId xmlns:a16="http://schemas.microsoft.com/office/drawing/2014/main" id="{F09B24D1-94B8-1C46-9B69-47B61C91F7D3}"/>
              </a:ext>
            </a:extLst>
          </p:cNvPr>
          <p:cNvSpPr txBox="1"/>
          <p:nvPr/>
        </p:nvSpPr>
        <p:spPr>
          <a:xfrm>
            <a:off x="326357" y="3505250"/>
            <a:ext cx="2481943" cy="584775"/>
          </a:xfrm>
          <a:prstGeom prst="rect">
            <a:avLst/>
          </a:prstGeom>
          <a:noFill/>
        </p:spPr>
        <p:txBody>
          <a:bodyPr wrap="square" rtlCol="0">
            <a:spAutoFit/>
          </a:bodyPr>
          <a:lstStyle/>
          <a:p>
            <a:pPr defTabSz="914377">
              <a:defRPr/>
            </a:pPr>
            <a:r>
              <a:rPr lang="en-US" sz="1600">
                <a:solidFill>
                  <a:srgbClr val="505050"/>
                </a:solidFill>
                <a:latin typeface="Verdana" panose="020B0604030504040204" pitchFamily="34" charset="0"/>
                <a:ea typeface="Verdana" panose="020B0604030504040204" pitchFamily="34" charset="0"/>
              </a:rPr>
              <a:t>Digital Property Integration</a:t>
            </a:r>
          </a:p>
        </p:txBody>
      </p:sp>
      <p:sp>
        <p:nvSpPr>
          <p:cNvPr id="14" name="TextBox 13">
            <a:extLst>
              <a:ext uri="{FF2B5EF4-FFF2-40B4-BE49-F238E27FC236}">
                <a16:creationId xmlns:a16="http://schemas.microsoft.com/office/drawing/2014/main" id="{FAD9F001-28C7-4743-B51E-4ABAD0D063BE}"/>
              </a:ext>
            </a:extLst>
          </p:cNvPr>
          <p:cNvSpPr txBox="1"/>
          <p:nvPr/>
        </p:nvSpPr>
        <p:spPr>
          <a:xfrm>
            <a:off x="4668980" y="2641944"/>
            <a:ext cx="7325097" cy="297454"/>
          </a:xfrm>
          <a:prstGeom prst="rect">
            <a:avLst/>
          </a:prstGeom>
          <a:noFill/>
        </p:spPr>
        <p:txBody>
          <a:bodyPr wrap="square" rtlCol="0">
            <a:spAutoFit/>
          </a:bodyPr>
          <a:lstStyle/>
          <a:p>
            <a:pPr defTabSz="914377">
              <a:defRPr/>
            </a:pPr>
            <a:r>
              <a:rPr lang="en-US" sz="1333">
                <a:solidFill>
                  <a:srgbClr val="505050"/>
                </a:solidFill>
                <a:latin typeface="Verdana" panose="020B0604030504040204" pitchFamily="34" charset="0"/>
                <a:ea typeface="Verdana" panose="020B0604030504040204" pitchFamily="34" charset="0"/>
              </a:rPr>
              <a:t>Interacts with humans via voice or chat, with no learning curve.</a:t>
            </a:r>
          </a:p>
        </p:txBody>
      </p:sp>
      <p:sp>
        <p:nvSpPr>
          <p:cNvPr id="15" name="TextBox 14">
            <a:extLst>
              <a:ext uri="{FF2B5EF4-FFF2-40B4-BE49-F238E27FC236}">
                <a16:creationId xmlns:a16="http://schemas.microsoft.com/office/drawing/2014/main" id="{81840A07-F734-6447-8BC0-287837FAE1BB}"/>
              </a:ext>
            </a:extLst>
          </p:cNvPr>
          <p:cNvSpPr txBox="1"/>
          <p:nvPr/>
        </p:nvSpPr>
        <p:spPr>
          <a:xfrm>
            <a:off x="326356" y="2423990"/>
            <a:ext cx="2842379" cy="584775"/>
          </a:xfrm>
          <a:prstGeom prst="rect">
            <a:avLst/>
          </a:prstGeom>
          <a:noFill/>
        </p:spPr>
        <p:txBody>
          <a:bodyPr wrap="square" rtlCol="0">
            <a:spAutoFit/>
          </a:bodyPr>
          <a:lstStyle/>
          <a:p>
            <a:pPr defTabSz="914377">
              <a:defRPr/>
            </a:pPr>
            <a:r>
              <a:rPr lang="en-US" sz="1600" dirty="0">
                <a:solidFill>
                  <a:srgbClr val="505050"/>
                </a:solidFill>
                <a:latin typeface="Verdana" panose="020B0604030504040204" pitchFamily="34" charset="0"/>
                <a:ea typeface="Verdana" panose="020B0604030504040204" pitchFamily="34" charset="0"/>
              </a:rPr>
              <a:t>Natural Language Interaction</a:t>
            </a:r>
          </a:p>
        </p:txBody>
      </p:sp>
      <p:sp>
        <p:nvSpPr>
          <p:cNvPr id="16" name="TextBox 15">
            <a:extLst>
              <a:ext uri="{FF2B5EF4-FFF2-40B4-BE49-F238E27FC236}">
                <a16:creationId xmlns:a16="http://schemas.microsoft.com/office/drawing/2014/main" id="{1B84C6EC-5DAF-284F-9722-D5FF46B8CBF5}"/>
              </a:ext>
            </a:extLst>
          </p:cNvPr>
          <p:cNvSpPr txBox="1"/>
          <p:nvPr/>
        </p:nvSpPr>
        <p:spPr>
          <a:xfrm>
            <a:off x="326357" y="4593522"/>
            <a:ext cx="2481943" cy="584775"/>
          </a:xfrm>
          <a:prstGeom prst="rect">
            <a:avLst/>
          </a:prstGeom>
          <a:noFill/>
        </p:spPr>
        <p:txBody>
          <a:bodyPr wrap="square" rtlCol="0">
            <a:spAutoFit/>
          </a:bodyPr>
          <a:lstStyle/>
          <a:p>
            <a:pPr defTabSz="914377">
              <a:defRPr/>
            </a:pPr>
            <a:r>
              <a:rPr lang="en-US" sz="1600">
                <a:solidFill>
                  <a:srgbClr val="505050"/>
                </a:solidFill>
                <a:latin typeface="Verdana" panose="020B0604030504040204" pitchFamily="34" charset="0"/>
                <a:ea typeface="Verdana" panose="020B0604030504040204" pitchFamily="34" charset="0"/>
              </a:rPr>
              <a:t>Ultimate Brand Ambassador</a:t>
            </a:r>
          </a:p>
        </p:txBody>
      </p:sp>
      <p:sp>
        <p:nvSpPr>
          <p:cNvPr id="17" name="TextBox 16">
            <a:extLst>
              <a:ext uri="{FF2B5EF4-FFF2-40B4-BE49-F238E27FC236}">
                <a16:creationId xmlns:a16="http://schemas.microsoft.com/office/drawing/2014/main" id="{ED2BDC3D-7D60-DD42-B6B0-7288A03A5351}"/>
              </a:ext>
            </a:extLst>
          </p:cNvPr>
          <p:cNvSpPr txBox="1"/>
          <p:nvPr/>
        </p:nvSpPr>
        <p:spPr>
          <a:xfrm>
            <a:off x="326357" y="5632020"/>
            <a:ext cx="2481943" cy="338554"/>
          </a:xfrm>
          <a:prstGeom prst="rect">
            <a:avLst/>
          </a:prstGeom>
          <a:noFill/>
        </p:spPr>
        <p:txBody>
          <a:bodyPr wrap="square" rtlCol="0">
            <a:spAutoFit/>
          </a:bodyPr>
          <a:lstStyle/>
          <a:p>
            <a:pPr defTabSz="914377">
              <a:defRPr/>
            </a:pPr>
            <a:r>
              <a:rPr lang="en-US" sz="1600" dirty="0">
                <a:solidFill>
                  <a:srgbClr val="505050"/>
                </a:solidFill>
                <a:latin typeface="Verdana" panose="020B0604030504040204" pitchFamily="34" charset="0"/>
                <a:ea typeface="Verdana" panose="020B0604030504040204" pitchFamily="34" charset="0"/>
              </a:rPr>
              <a:t>Push vs Pull</a:t>
            </a:r>
          </a:p>
        </p:txBody>
      </p:sp>
      <p:pic>
        <p:nvPicPr>
          <p:cNvPr id="18" name="Picture 17">
            <a:extLst>
              <a:ext uri="{FF2B5EF4-FFF2-40B4-BE49-F238E27FC236}">
                <a16:creationId xmlns:a16="http://schemas.microsoft.com/office/drawing/2014/main" id="{AFD67E41-ACE8-C042-965B-C2323CA55EEC}"/>
              </a:ext>
            </a:extLst>
          </p:cNvPr>
          <p:cNvPicPr>
            <a:picLocks noChangeAspect="1"/>
          </p:cNvPicPr>
          <p:nvPr/>
        </p:nvPicPr>
        <p:blipFill>
          <a:blip r:embed="rId8" cstate="print">
            <a:grayscl/>
            <a:extLst>
              <a:ext uri="{28A0092B-C50C-407E-A947-70E740481C1C}">
                <a14:useLocalDpi xmlns:a14="http://schemas.microsoft.com/office/drawing/2010/main" val="0"/>
              </a:ext>
            </a:extLst>
          </a:blip>
          <a:stretch>
            <a:fillRect/>
          </a:stretch>
        </p:blipFill>
        <p:spPr>
          <a:xfrm>
            <a:off x="3230011" y="5412292"/>
            <a:ext cx="765909" cy="765909"/>
          </a:xfrm>
          <a:prstGeom prst="rect">
            <a:avLst/>
          </a:prstGeom>
        </p:spPr>
      </p:pic>
      <p:pic>
        <p:nvPicPr>
          <p:cNvPr id="19" name="Picture 18">
            <a:extLst>
              <a:ext uri="{FF2B5EF4-FFF2-40B4-BE49-F238E27FC236}">
                <a16:creationId xmlns:a16="http://schemas.microsoft.com/office/drawing/2014/main" id="{58DF37C3-6C91-4D43-ABA7-67BE2B66A29D}"/>
              </a:ext>
            </a:extLst>
          </p:cNvPr>
          <p:cNvPicPr>
            <a:picLocks noChangeAspect="1"/>
          </p:cNvPicPr>
          <p:nvPr/>
        </p:nvPicPr>
        <p:blipFill>
          <a:blip r:embed="rId9" cstate="print">
            <a:grayscl/>
            <a:extLst>
              <a:ext uri="{28A0092B-C50C-407E-A947-70E740481C1C}">
                <a14:useLocalDpi xmlns:a14="http://schemas.microsoft.com/office/drawing/2010/main" val="0"/>
              </a:ext>
            </a:extLst>
          </a:blip>
          <a:stretch>
            <a:fillRect/>
          </a:stretch>
        </p:blipFill>
        <p:spPr>
          <a:xfrm>
            <a:off x="3199100" y="4553621"/>
            <a:ext cx="827731" cy="827731"/>
          </a:xfrm>
          <a:prstGeom prst="rect">
            <a:avLst/>
          </a:prstGeom>
        </p:spPr>
      </p:pic>
      <p:pic>
        <p:nvPicPr>
          <p:cNvPr id="20" name="Picture 19">
            <a:extLst>
              <a:ext uri="{FF2B5EF4-FFF2-40B4-BE49-F238E27FC236}">
                <a16:creationId xmlns:a16="http://schemas.microsoft.com/office/drawing/2014/main" id="{7573A304-15B4-AB40-8493-A725FDC96F89}"/>
              </a:ext>
            </a:extLst>
          </p:cNvPr>
          <p:cNvPicPr>
            <a:picLocks noChangeAspect="1"/>
          </p:cNvPicPr>
          <p:nvPr/>
        </p:nvPicPr>
        <p:blipFill>
          <a:blip r:embed="rId10" cstate="print">
            <a:grayscl/>
            <a:extLst>
              <a:ext uri="{28A0092B-C50C-407E-A947-70E740481C1C}">
                <a14:useLocalDpi xmlns:a14="http://schemas.microsoft.com/office/drawing/2010/main" val="0"/>
              </a:ext>
            </a:extLst>
          </a:blip>
          <a:stretch>
            <a:fillRect/>
          </a:stretch>
        </p:blipFill>
        <p:spPr>
          <a:xfrm>
            <a:off x="3309040" y="3522407"/>
            <a:ext cx="796683" cy="796683"/>
          </a:xfrm>
          <a:prstGeom prst="rect">
            <a:avLst/>
          </a:prstGeom>
        </p:spPr>
      </p:pic>
      <p:sp>
        <p:nvSpPr>
          <p:cNvPr id="21" name="TextBox 20">
            <a:extLst>
              <a:ext uri="{FF2B5EF4-FFF2-40B4-BE49-F238E27FC236}">
                <a16:creationId xmlns:a16="http://schemas.microsoft.com/office/drawing/2014/main" id="{91345BB9-8F4A-9347-A788-0C1237110653}"/>
              </a:ext>
            </a:extLst>
          </p:cNvPr>
          <p:cNvSpPr txBox="1"/>
          <p:nvPr/>
        </p:nvSpPr>
        <p:spPr>
          <a:xfrm>
            <a:off x="4668981" y="3713484"/>
            <a:ext cx="7325097" cy="297454"/>
          </a:xfrm>
          <a:prstGeom prst="rect">
            <a:avLst/>
          </a:prstGeom>
          <a:noFill/>
        </p:spPr>
        <p:txBody>
          <a:bodyPr wrap="square" rtlCol="0">
            <a:spAutoFit/>
          </a:bodyPr>
          <a:lstStyle/>
          <a:p>
            <a:pPr defTabSz="914377">
              <a:defRPr/>
            </a:pPr>
            <a:r>
              <a:rPr lang="en-US" sz="1333">
                <a:solidFill>
                  <a:srgbClr val="505050"/>
                </a:solidFill>
                <a:latin typeface="Verdana" panose="020B0604030504040204" pitchFamily="34" charset="0"/>
                <a:ea typeface="Verdana" panose="020B0604030504040204" pitchFamily="34" charset="0"/>
              </a:rPr>
              <a:t>Expose AI through existing distribution channels (i.e. Web, Mobile, Social).</a:t>
            </a:r>
          </a:p>
        </p:txBody>
      </p:sp>
      <p:sp>
        <p:nvSpPr>
          <p:cNvPr id="22" name="TextBox 21">
            <a:extLst>
              <a:ext uri="{FF2B5EF4-FFF2-40B4-BE49-F238E27FC236}">
                <a16:creationId xmlns:a16="http://schemas.microsoft.com/office/drawing/2014/main" id="{54131A85-2DA5-DC4F-9C10-5E0CA42E47AA}"/>
              </a:ext>
            </a:extLst>
          </p:cNvPr>
          <p:cNvSpPr txBox="1"/>
          <p:nvPr/>
        </p:nvSpPr>
        <p:spPr>
          <a:xfrm>
            <a:off x="4668984" y="4794323"/>
            <a:ext cx="7325097" cy="297454"/>
          </a:xfrm>
          <a:prstGeom prst="rect">
            <a:avLst/>
          </a:prstGeom>
          <a:noFill/>
        </p:spPr>
        <p:txBody>
          <a:bodyPr wrap="square" rtlCol="0">
            <a:spAutoFit/>
          </a:bodyPr>
          <a:lstStyle/>
          <a:p>
            <a:pPr defTabSz="914377">
              <a:defRPr/>
            </a:pPr>
            <a:r>
              <a:rPr lang="en-US" sz="1333">
                <a:solidFill>
                  <a:srgbClr val="505050"/>
                </a:solidFill>
                <a:latin typeface="Verdana" panose="020B0604030504040204" pitchFamily="34" charset="0"/>
                <a:ea typeface="Verdana" panose="020B0604030504040204" pitchFamily="34" charset="0"/>
              </a:rPr>
              <a:t>Consistency in tone, message, and script.</a:t>
            </a:r>
          </a:p>
        </p:txBody>
      </p:sp>
      <p:sp>
        <p:nvSpPr>
          <p:cNvPr id="23" name="TextBox 22">
            <a:extLst>
              <a:ext uri="{FF2B5EF4-FFF2-40B4-BE49-F238E27FC236}">
                <a16:creationId xmlns:a16="http://schemas.microsoft.com/office/drawing/2014/main" id="{0946C8CD-5447-6844-AD10-C9BF52E852AD}"/>
              </a:ext>
            </a:extLst>
          </p:cNvPr>
          <p:cNvSpPr txBox="1"/>
          <p:nvPr/>
        </p:nvSpPr>
        <p:spPr>
          <a:xfrm>
            <a:off x="4668984" y="5584866"/>
            <a:ext cx="7325097" cy="502573"/>
          </a:xfrm>
          <a:prstGeom prst="rect">
            <a:avLst/>
          </a:prstGeom>
          <a:noFill/>
        </p:spPr>
        <p:txBody>
          <a:bodyPr wrap="square" rtlCol="0">
            <a:spAutoFit/>
          </a:bodyPr>
          <a:lstStyle/>
          <a:p>
            <a:pPr defTabSz="914377">
              <a:defRPr/>
            </a:pPr>
            <a:r>
              <a:rPr lang="en-US" sz="1333">
                <a:solidFill>
                  <a:srgbClr val="505050"/>
                </a:solidFill>
                <a:latin typeface="Verdana" panose="020B0604030504040204" pitchFamily="34" charset="0"/>
                <a:ea typeface="Verdana" panose="020B0604030504040204" pitchFamily="34" charset="0"/>
              </a:rPr>
              <a:t>Targeted contextual, personalized communication to the right user at the right time.</a:t>
            </a:r>
          </a:p>
        </p:txBody>
      </p:sp>
    </p:spTree>
    <p:extLst>
      <p:ext uri="{BB962C8B-B14F-4D97-AF65-F5344CB8AC3E}">
        <p14:creationId xmlns:p14="http://schemas.microsoft.com/office/powerpoint/2010/main" val="2086094684"/>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D3C5BC9-BAFF-48FB-9CE0-862BE75899CC}"/>
              </a:ext>
            </a:extLst>
          </p:cNvPr>
          <p:cNvGrpSpPr/>
          <p:nvPr/>
        </p:nvGrpSpPr>
        <p:grpSpPr>
          <a:xfrm>
            <a:off x="290281" y="1718103"/>
            <a:ext cx="7906660" cy="1998107"/>
            <a:chOff x="296101" y="1752058"/>
            <a:chExt cx="8065205" cy="2038173"/>
          </a:xfrm>
        </p:grpSpPr>
        <p:sp>
          <p:nvSpPr>
            <p:cNvPr id="71" name="Rectangle 70"/>
            <p:cNvSpPr/>
            <p:nvPr/>
          </p:nvSpPr>
          <p:spPr bwMode="auto">
            <a:xfrm>
              <a:off x="296101" y="1752058"/>
              <a:ext cx="8065205" cy="2038173"/>
            </a:xfrm>
            <a:prstGeom prst="rect">
              <a:avLst/>
            </a:prstGeom>
            <a:solidFill>
              <a:srgbClr val="005AA1"/>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74" name="Rectangle 73"/>
            <p:cNvSpPr/>
            <p:nvPr/>
          </p:nvSpPr>
          <p:spPr>
            <a:xfrm>
              <a:off x="296101" y="1929180"/>
              <a:ext cx="8065205" cy="401984"/>
            </a:xfrm>
            <a:prstGeom prst="rect">
              <a:avLst/>
            </a:prstGeom>
          </p:spPr>
          <p:txBody>
            <a:bodyPr wrap="square">
              <a:spAutoFit/>
            </a:bodyPr>
            <a:lstStyle/>
            <a:p>
              <a:pPr marL="0" marR="0" lvl="0" indent="0" algn="ctr" defTabSz="913874" rtl="0" eaLnBrk="1" fontAlgn="auto" latinLnBrk="0" hangingPunct="1">
                <a:lnSpc>
                  <a:spcPct val="100000"/>
                </a:lnSpc>
                <a:spcBef>
                  <a:spcPts val="0"/>
                </a:spcBef>
                <a:spcAft>
                  <a:spcPts val="0"/>
                </a:spcAft>
                <a:buClrTx/>
                <a:buSzTx/>
                <a:buFontTx/>
                <a:buNone/>
                <a:tabLst/>
                <a:defRPr/>
              </a:pPr>
              <a: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AI SERVICES</a:t>
              </a:r>
              <a:endParaRPr kumimoji="0" lang="en-US" sz="1568"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37" name="Rectangle 36">
              <a:extLst>
                <a:ext uri="{FF2B5EF4-FFF2-40B4-BE49-F238E27FC236}">
                  <a16:creationId xmlns:a16="http://schemas.microsoft.com/office/drawing/2014/main" id="{3D93E1CC-82BC-4D92-817B-8738AF25278C}"/>
                </a:ext>
              </a:extLst>
            </p:cNvPr>
            <p:cNvSpPr/>
            <p:nvPr/>
          </p:nvSpPr>
          <p:spPr bwMode="auto">
            <a:xfrm>
              <a:off x="6269019" y="2476000"/>
              <a:ext cx="1571804" cy="42333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 tIns="91414" rIns="91414" bIns="91414" numCol="1" spcCol="0" rtlCol="0" fromWordArt="0" anchor="ctr" anchorCtr="0" forceAA="0" compatLnSpc="1">
              <a:prstTxWarp prst="textNoShape">
                <a:avLst/>
              </a:prstTxWarp>
              <a:noAutofit/>
            </a:bodyPr>
            <a:lstStyle/>
            <a:p>
              <a:pPr marL="0" marR="0" lvl="0" indent="0" algn="ctr" defTabSz="913841" rtl="0" eaLnBrk="1" fontAlgn="auto" latinLnBrk="0" hangingPunct="1">
                <a:lnSpc>
                  <a:spcPct val="150000"/>
                </a:lnSpc>
                <a:spcBef>
                  <a:spcPts val="0"/>
                </a:spcBef>
                <a:spcAft>
                  <a:spcPts val="0"/>
                </a:spcAft>
                <a:buClrTx/>
                <a:buSzTx/>
                <a:buFontTx/>
                <a:buNone/>
                <a:tabLst/>
                <a:defRPr/>
              </a:pPr>
              <a:r>
                <a:rPr kumimoji="0" lang="en-US" sz="1372" b="0" i="0" u="none" strike="noStrike" kern="0" cap="none" spc="0" normalizeH="0" baseline="0" noProof="0">
                  <a:ln>
                    <a:noFill/>
                  </a:ln>
                  <a:gradFill>
                    <a:gsLst>
                      <a:gs pos="0">
                        <a:srgbClr val="0078D7">
                          <a:lumMod val="20000"/>
                          <a:lumOff val="80000"/>
                        </a:srgbClr>
                      </a:gs>
                      <a:gs pos="100000">
                        <a:srgbClr val="0078D7">
                          <a:lumMod val="20000"/>
                          <a:lumOff val="80000"/>
                        </a:srgbClr>
                      </a:gs>
                    </a:gsLst>
                    <a:lin ang="5400000" scaled="1"/>
                  </a:gradFill>
                  <a:effectLst/>
                  <a:uLnTx/>
                  <a:uFillTx/>
                  <a:latin typeface="Segoe UI Semibold" panose="020B0702040204020203" pitchFamily="34" charset="0"/>
                  <a:ea typeface="+mn-ea"/>
                  <a:cs typeface="Segoe UI Semibold" panose="020B0702040204020203" pitchFamily="34" charset="0"/>
                </a:rPr>
                <a:t>DEVICES</a:t>
              </a:r>
              <a:endParaRPr kumimoji="0" lang="en-US" sz="1078" b="0" i="0" u="none" strike="noStrike" kern="0" cap="none" spc="0" normalizeH="0" baseline="0" noProof="0">
                <a:ln>
                  <a:noFill/>
                </a:ln>
                <a:gradFill>
                  <a:gsLst>
                    <a:gs pos="0">
                      <a:srgbClr val="FFFFFF"/>
                    </a:gs>
                    <a:gs pos="100000">
                      <a:srgbClr val="FFFFFF"/>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101" name="Rectangle 100">
              <a:extLst>
                <a:ext uri="{FF2B5EF4-FFF2-40B4-BE49-F238E27FC236}">
                  <a16:creationId xmlns:a16="http://schemas.microsoft.com/office/drawing/2014/main" id="{E0D91087-7A32-489E-A100-1A632E5EF377}"/>
                </a:ext>
              </a:extLst>
            </p:cNvPr>
            <p:cNvSpPr/>
            <p:nvPr/>
          </p:nvSpPr>
          <p:spPr bwMode="auto">
            <a:xfrm>
              <a:off x="517922" y="2486640"/>
              <a:ext cx="2152846" cy="42333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 tIns="91414" rIns="91414" bIns="91414" numCol="1" spcCol="0" rtlCol="0" fromWordArt="0" anchor="ctr" anchorCtr="0" forceAA="0" compatLnSpc="1">
              <a:prstTxWarp prst="textNoShape">
                <a:avLst/>
              </a:prstTxWarp>
              <a:no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372" b="0" i="0" u="none" strike="noStrike" kern="0" cap="none" spc="0" normalizeH="0" baseline="0" noProof="0">
                  <a:ln>
                    <a:noFill/>
                  </a:ln>
                  <a:gradFill>
                    <a:gsLst>
                      <a:gs pos="0">
                        <a:srgbClr val="0078D7">
                          <a:lumMod val="20000"/>
                          <a:lumOff val="80000"/>
                        </a:srgbClr>
                      </a:gs>
                      <a:gs pos="100000">
                        <a:srgbClr val="0078D7">
                          <a:lumMod val="20000"/>
                          <a:lumOff val="80000"/>
                        </a:srgbClr>
                      </a:gs>
                    </a:gsLst>
                    <a:lin ang="5400000" scaled="1"/>
                  </a:gradFill>
                  <a:effectLst/>
                  <a:uLnTx/>
                  <a:uFillTx/>
                  <a:latin typeface="Segoe UI Semibold" panose="020B0702040204020203" pitchFamily="34" charset="0"/>
                  <a:ea typeface="+mn-ea"/>
                  <a:cs typeface="Segoe UI Semibold" panose="020B0702040204020203" pitchFamily="34" charset="0"/>
                </a:rPr>
                <a:t>CONVERSATIONAL AI</a:t>
              </a:r>
              <a:endParaRPr kumimoji="0" lang="en-US" sz="1078" b="0" i="0" u="none" strike="noStrike" kern="0" cap="none" spc="0" normalizeH="0" baseline="0" noProof="0">
                <a:ln>
                  <a:noFill/>
                </a:ln>
                <a:gradFill>
                  <a:gsLst>
                    <a:gs pos="0">
                      <a:srgbClr val="FFFFFF"/>
                    </a:gs>
                    <a:gs pos="100000">
                      <a:srgbClr val="FFFFFF"/>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102" name="Rectangle 101">
              <a:extLst>
                <a:ext uri="{FF2B5EF4-FFF2-40B4-BE49-F238E27FC236}">
                  <a16:creationId xmlns:a16="http://schemas.microsoft.com/office/drawing/2014/main" id="{E32DEB8C-50FA-41C9-875F-AA9B14C9B5AA}"/>
                </a:ext>
              </a:extLst>
            </p:cNvPr>
            <p:cNvSpPr/>
            <p:nvPr/>
          </p:nvSpPr>
          <p:spPr bwMode="auto">
            <a:xfrm>
              <a:off x="3485147" y="2488567"/>
              <a:ext cx="1678972" cy="42333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 tIns="91414" rIns="91414" bIns="91414" numCol="1" spcCol="0" rtlCol="0" fromWordArt="0" anchor="ctr" anchorCtr="0" forceAA="0" compatLnSpc="1">
              <a:prstTxWarp prst="textNoShape">
                <a:avLst/>
              </a:prstTxWarp>
              <a:no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372" b="0" i="0" u="none" strike="noStrike" kern="0" cap="none" spc="0" normalizeH="0" baseline="0" noProof="0">
                  <a:ln>
                    <a:noFill/>
                  </a:ln>
                  <a:gradFill>
                    <a:gsLst>
                      <a:gs pos="0">
                        <a:srgbClr val="0078D7">
                          <a:lumMod val="20000"/>
                          <a:lumOff val="80000"/>
                        </a:srgbClr>
                      </a:gs>
                      <a:gs pos="100000">
                        <a:srgbClr val="0078D7">
                          <a:lumMod val="20000"/>
                          <a:lumOff val="80000"/>
                        </a:srgbClr>
                      </a:gs>
                    </a:gsLst>
                    <a:lin ang="5400000" scaled="1"/>
                  </a:gradFill>
                  <a:effectLst/>
                  <a:uLnTx/>
                  <a:uFillTx/>
                  <a:latin typeface="Segoe UI Semibold" panose="020B0702040204020203" pitchFamily="34" charset="0"/>
                  <a:ea typeface="+mn-ea"/>
                  <a:cs typeface="Segoe UI Semibold" panose="020B0702040204020203" pitchFamily="34" charset="0"/>
                </a:rPr>
                <a:t>AI MODULES</a:t>
              </a:r>
              <a:endParaRPr kumimoji="0" lang="en-US" sz="1078" b="0" i="0" u="none" strike="noStrike" kern="0" cap="none" spc="0" normalizeH="0" baseline="0" noProof="0">
                <a:ln>
                  <a:noFill/>
                </a:ln>
                <a:gradFill>
                  <a:gsLst>
                    <a:gs pos="0">
                      <a:srgbClr val="FFFFFF"/>
                    </a:gs>
                    <a:gs pos="100000">
                      <a:srgbClr val="FFFFFF"/>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36" name="Rectangle 35">
              <a:extLst>
                <a:ext uri="{FF2B5EF4-FFF2-40B4-BE49-F238E27FC236}">
                  <a16:creationId xmlns:a16="http://schemas.microsoft.com/office/drawing/2014/main" id="{908C6A38-034C-4913-9F2E-60E1883C0788}"/>
                </a:ext>
              </a:extLst>
            </p:cNvPr>
            <p:cNvSpPr/>
            <p:nvPr/>
          </p:nvSpPr>
          <p:spPr bwMode="auto">
            <a:xfrm>
              <a:off x="451345" y="2908505"/>
              <a:ext cx="228600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79208" tIns="143366" rIns="179208"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372" b="1" i="0" u="none" strike="noStrike" kern="0" cap="none" spc="0" normalizeH="0" baseline="0" noProof="0">
                  <a:ln>
                    <a:noFill/>
                  </a:ln>
                  <a:gradFill>
                    <a:gsLst>
                      <a:gs pos="0">
                        <a:srgbClr val="FFFFFF"/>
                      </a:gs>
                      <a:gs pos="100000">
                        <a:srgbClr val="FFFFFF"/>
                      </a:gs>
                    </a:gsLst>
                    <a:lin ang="5400000" scaled="1"/>
                  </a:gradFill>
                  <a:effectLst/>
                  <a:uLnTx/>
                  <a:uFillTx/>
                  <a:latin typeface="Segoe UI Semilight"/>
                  <a:ea typeface="+mn-ea"/>
                  <a:cs typeface="Segoe UI" pitchFamily="34" charset="0"/>
                </a:rPr>
                <a:t>Azure Bot Service</a:t>
              </a:r>
            </a:p>
          </p:txBody>
        </p:sp>
        <p:sp>
          <p:nvSpPr>
            <p:cNvPr id="38" name="Rectangle 37">
              <a:extLst>
                <a:ext uri="{FF2B5EF4-FFF2-40B4-BE49-F238E27FC236}">
                  <a16:creationId xmlns:a16="http://schemas.microsoft.com/office/drawing/2014/main" id="{289832BE-9C98-4D48-89FF-1D473FD6AC87}"/>
                </a:ext>
              </a:extLst>
            </p:cNvPr>
            <p:cNvSpPr/>
            <p:nvPr/>
          </p:nvSpPr>
          <p:spPr bwMode="auto">
            <a:xfrm>
              <a:off x="5911921" y="2908505"/>
              <a:ext cx="228600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79208" tIns="143366" rIns="179208"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372" b="1" i="0" u="none" strike="noStrike" kern="0" cap="none" spc="0" normalizeH="0" baseline="0" noProof="0">
                  <a:ln>
                    <a:noFill/>
                  </a:ln>
                  <a:gradFill>
                    <a:gsLst>
                      <a:gs pos="0">
                        <a:srgbClr val="FFFFFF"/>
                      </a:gs>
                      <a:gs pos="100000">
                        <a:srgbClr val="FFFFFF"/>
                      </a:gs>
                    </a:gsLst>
                    <a:lin ang="5400000" scaled="1"/>
                  </a:gradFill>
                  <a:effectLst/>
                  <a:uLnTx/>
                  <a:uFillTx/>
                  <a:latin typeface="Segoe UI Semilight"/>
                  <a:ea typeface="+mn-ea"/>
                  <a:cs typeface="Segoe UI" pitchFamily="34" charset="0"/>
                </a:rPr>
                <a:t>Azure IOT Edge </a:t>
              </a:r>
            </a:p>
          </p:txBody>
        </p:sp>
        <p:sp>
          <p:nvSpPr>
            <p:cNvPr id="103" name="Rectangle 102">
              <a:extLst>
                <a:ext uri="{FF2B5EF4-FFF2-40B4-BE49-F238E27FC236}">
                  <a16:creationId xmlns:a16="http://schemas.microsoft.com/office/drawing/2014/main" id="{9F94A66A-44C9-40CB-82F2-B022CF9A081D}"/>
                </a:ext>
              </a:extLst>
            </p:cNvPr>
            <p:cNvSpPr/>
            <p:nvPr/>
          </p:nvSpPr>
          <p:spPr bwMode="auto">
            <a:xfrm>
              <a:off x="3181633" y="2908505"/>
              <a:ext cx="228600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79208" tIns="143366" rIns="179208"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372" b="1" i="0" u="none" strike="noStrike" kern="0" cap="none" spc="0" normalizeH="0" baseline="0" noProof="0">
                  <a:ln>
                    <a:noFill/>
                  </a:ln>
                  <a:gradFill>
                    <a:gsLst>
                      <a:gs pos="0">
                        <a:srgbClr val="FFFFFF"/>
                      </a:gs>
                      <a:gs pos="100000">
                        <a:srgbClr val="FFFFFF"/>
                      </a:gs>
                    </a:gsLst>
                    <a:lin ang="5400000" scaled="1"/>
                  </a:gradFill>
                  <a:effectLst/>
                  <a:uLnTx/>
                  <a:uFillTx/>
                  <a:latin typeface="Segoe UI Semilight"/>
                  <a:ea typeface="+mn-ea"/>
                  <a:cs typeface="Segoe UI" pitchFamily="34" charset="0"/>
                </a:rPr>
                <a:t>Cognitive Services</a:t>
              </a:r>
            </a:p>
          </p:txBody>
        </p:sp>
      </p:grpSp>
      <p:grpSp>
        <p:nvGrpSpPr>
          <p:cNvPr id="4" name="Group 3">
            <a:extLst>
              <a:ext uri="{FF2B5EF4-FFF2-40B4-BE49-F238E27FC236}">
                <a16:creationId xmlns:a16="http://schemas.microsoft.com/office/drawing/2014/main" id="{64FD1F56-FC1F-4215-B4E6-356E7DFBEFDF}"/>
              </a:ext>
            </a:extLst>
          </p:cNvPr>
          <p:cNvGrpSpPr/>
          <p:nvPr/>
        </p:nvGrpSpPr>
        <p:grpSpPr>
          <a:xfrm>
            <a:off x="290281" y="3853040"/>
            <a:ext cx="7906660" cy="2452212"/>
            <a:chOff x="296101" y="3929805"/>
            <a:chExt cx="8065205" cy="2501384"/>
          </a:xfrm>
        </p:grpSpPr>
        <p:sp>
          <p:nvSpPr>
            <p:cNvPr id="39" name="Rectangle 38">
              <a:extLst>
                <a:ext uri="{FF2B5EF4-FFF2-40B4-BE49-F238E27FC236}">
                  <a16:creationId xmlns:a16="http://schemas.microsoft.com/office/drawing/2014/main" id="{9A52BAF1-AD6C-4133-A5B3-F13D3D582EEB}"/>
                </a:ext>
              </a:extLst>
            </p:cNvPr>
            <p:cNvSpPr/>
            <p:nvPr/>
          </p:nvSpPr>
          <p:spPr bwMode="auto">
            <a:xfrm>
              <a:off x="296101" y="3929805"/>
              <a:ext cx="8065205" cy="2501384"/>
            </a:xfrm>
            <a:prstGeom prst="rect">
              <a:avLst/>
            </a:prstGeom>
            <a:solidFill>
              <a:srgbClr val="005AA1"/>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40" name="Rectangle 39">
              <a:extLst>
                <a:ext uri="{FF2B5EF4-FFF2-40B4-BE49-F238E27FC236}">
                  <a16:creationId xmlns:a16="http://schemas.microsoft.com/office/drawing/2014/main" id="{FAA99979-4C0C-489E-AD32-4C62B176184A}"/>
                </a:ext>
              </a:extLst>
            </p:cNvPr>
            <p:cNvSpPr/>
            <p:nvPr/>
          </p:nvSpPr>
          <p:spPr bwMode="auto">
            <a:xfrm>
              <a:off x="465380" y="4485543"/>
              <a:ext cx="3407429" cy="42333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 tIns="91414" rIns="91414" bIns="91414" numCol="1" spcCol="0" rtlCol="0" fromWordArt="0" anchor="ctr" anchorCtr="0" forceAA="0" compatLnSpc="1">
              <a:prstTxWarp prst="textNoShape">
                <a:avLst/>
              </a:prstTxWarp>
              <a:noAutofit/>
            </a:bodyPr>
            <a:lstStyle/>
            <a:p>
              <a:pPr marL="0" marR="0" lvl="0" indent="0" algn="ctr" defTabSz="913841" rtl="0" eaLnBrk="1" fontAlgn="auto" latinLnBrk="0" hangingPunct="1">
                <a:lnSpc>
                  <a:spcPct val="150000"/>
                </a:lnSpc>
                <a:spcBef>
                  <a:spcPts val="0"/>
                </a:spcBef>
                <a:spcAft>
                  <a:spcPts val="0"/>
                </a:spcAft>
                <a:buClrTx/>
                <a:buSzTx/>
                <a:buFontTx/>
                <a:buNone/>
                <a:tabLst/>
                <a:defRPr/>
              </a:pPr>
              <a:r>
                <a:rPr kumimoji="0" lang="en-US" sz="1372" b="0" i="0" u="none" strike="noStrike" kern="0" cap="none" spc="0" normalizeH="0" baseline="0" noProof="0">
                  <a:ln>
                    <a:noFill/>
                  </a:ln>
                  <a:gradFill>
                    <a:gsLst>
                      <a:gs pos="0">
                        <a:srgbClr val="0078D7">
                          <a:lumMod val="20000"/>
                          <a:lumOff val="80000"/>
                        </a:srgbClr>
                      </a:gs>
                      <a:gs pos="100000">
                        <a:srgbClr val="0078D7">
                          <a:lumMod val="20000"/>
                          <a:lumOff val="80000"/>
                        </a:srgbClr>
                      </a:gs>
                    </a:gsLst>
                    <a:lin ang="5400000" scaled="1"/>
                  </a:gradFill>
                  <a:effectLst/>
                  <a:uLnTx/>
                  <a:uFillTx/>
                  <a:latin typeface="Segoe UI Semibold" panose="020B0702040204020203" pitchFamily="34" charset="0"/>
                  <a:ea typeface="+mn-ea"/>
                  <a:cs typeface="Segoe UI Semibold" panose="020B0702040204020203" pitchFamily="34" charset="0"/>
                </a:rPr>
                <a:t>AI ON DATA</a:t>
              </a:r>
              <a:endParaRPr kumimoji="0" lang="en-US" sz="1078" b="0" i="0" u="none" strike="noStrike" kern="0" cap="none" spc="0" normalizeH="0" baseline="0" noProof="0">
                <a:ln>
                  <a:noFill/>
                </a:ln>
                <a:gradFill>
                  <a:gsLst>
                    <a:gs pos="0">
                      <a:srgbClr val="FFFFFF"/>
                    </a:gs>
                    <a:gs pos="100000">
                      <a:srgbClr val="FFFFFF"/>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41" name="Rectangle 40">
              <a:extLst>
                <a:ext uri="{FF2B5EF4-FFF2-40B4-BE49-F238E27FC236}">
                  <a16:creationId xmlns:a16="http://schemas.microsoft.com/office/drawing/2014/main" id="{DCCB0D4A-9A02-4EE5-BB00-CBD3FEB89A06}"/>
                </a:ext>
              </a:extLst>
            </p:cNvPr>
            <p:cNvSpPr/>
            <p:nvPr/>
          </p:nvSpPr>
          <p:spPr>
            <a:xfrm>
              <a:off x="296101" y="4106926"/>
              <a:ext cx="8065205" cy="401984"/>
            </a:xfrm>
            <a:prstGeom prst="rect">
              <a:avLst/>
            </a:prstGeom>
          </p:spPr>
          <p:txBody>
            <a:bodyPr wrap="square">
              <a:spAutoFit/>
            </a:bodyPr>
            <a:lstStyle/>
            <a:p>
              <a:pPr marL="0" marR="0" lvl="0" indent="0" algn="ctr" defTabSz="913874" rtl="0" eaLnBrk="1" fontAlgn="auto" latinLnBrk="0" hangingPunct="1">
                <a:lnSpc>
                  <a:spcPct val="100000"/>
                </a:lnSpc>
                <a:spcBef>
                  <a:spcPts val="0"/>
                </a:spcBef>
                <a:spcAft>
                  <a:spcPts val="0"/>
                </a:spcAft>
                <a:buClrTx/>
                <a:buSzTx/>
                <a:buFontTx/>
                <a:buNone/>
                <a:tabLst/>
                <a:defRPr/>
              </a:pPr>
              <a:r>
                <a:rPr kumimoji="0" lang="en-US" sz="1961" b="0" i="0" u="none" strike="noStrike" kern="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AI INFRASTRUCTURE</a:t>
              </a:r>
              <a:endParaRPr kumimoji="0" lang="en-US" sz="1568"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42" name="Rectangle 41">
              <a:extLst>
                <a:ext uri="{FF2B5EF4-FFF2-40B4-BE49-F238E27FC236}">
                  <a16:creationId xmlns:a16="http://schemas.microsoft.com/office/drawing/2014/main" id="{67C2A631-C363-4AAF-86C4-867BC4FCE9B5}"/>
                </a:ext>
              </a:extLst>
            </p:cNvPr>
            <p:cNvSpPr/>
            <p:nvPr/>
          </p:nvSpPr>
          <p:spPr bwMode="auto">
            <a:xfrm>
              <a:off x="465380" y="4928615"/>
              <a:ext cx="82296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9642" tIns="143366" rIns="89642"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Cosmos DB</a:t>
              </a:r>
            </a:p>
          </p:txBody>
        </p:sp>
        <p:sp>
          <p:nvSpPr>
            <p:cNvPr id="44" name="Rectangle 43">
              <a:extLst>
                <a:ext uri="{FF2B5EF4-FFF2-40B4-BE49-F238E27FC236}">
                  <a16:creationId xmlns:a16="http://schemas.microsoft.com/office/drawing/2014/main" id="{94AFAED4-120B-41D2-818B-68840C5A4F82}"/>
                </a:ext>
              </a:extLst>
            </p:cNvPr>
            <p:cNvSpPr/>
            <p:nvPr/>
          </p:nvSpPr>
          <p:spPr bwMode="auto">
            <a:xfrm>
              <a:off x="4168278" y="4505284"/>
              <a:ext cx="4032877" cy="42333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 tIns="91414" rIns="91414" bIns="91414" numCol="1" spcCol="0" rtlCol="0" fromWordArt="0" anchor="ctr" anchorCtr="0" forceAA="0" compatLnSpc="1">
              <a:prstTxWarp prst="textNoShape">
                <a:avLst/>
              </a:prstTxWarp>
              <a:noAutofit/>
            </a:bodyPr>
            <a:lstStyle/>
            <a:p>
              <a:pPr marL="0" marR="0" lvl="0" indent="0" algn="ctr" defTabSz="913841" rtl="0" eaLnBrk="1" fontAlgn="auto" latinLnBrk="0" hangingPunct="1">
                <a:lnSpc>
                  <a:spcPct val="150000"/>
                </a:lnSpc>
                <a:spcBef>
                  <a:spcPts val="0"/>
                </a:spcBef>
                <a:spcAft>
                  <a:spcPts val="0"/>
                </a:spcAft>
                <a:buClrTx/>
                <a:buSzTx/>
                <a:buFontTx/>
                <a:buNone/>
                <a:tabLst/>
                <a:defRPr/>
              </a:pPr>
              <a:r>
                <a:rPr kumimoji="0" lang="en-US" sz="1372" b="0" i="0" u="none" strike="noStrike" kern="0" cap="none" spc="0" normalizeH="0" baseline="0" noProof="0">
                  <a:ln>
                    <a:noFill/>
                  </a:ln>
                  <a:gradFill>
                    <a:gsLst>
                      <a:gs pos="0">
                        <a:srgbClr val="0078D7">
                          <a:lumMod val="20000"/>
                          <a:lumOff val="80000"/>
                        </a:srgbClr>
                      </a:gs>
                      <a:gs pos="100000">
                        <a:srgbClr val="0078D7">
                          <a:lumMod val="20000"/>
                          <a:lumOff val="80000"/>
                        </a:srgbClr>
                      </a:gs>
                    </a:gsLst>
                    <a:lin ang="5400000" scaled="1"/>
                  </a:gradFill>
                  <a:effectLst/>
                  <a:uLnTx/>
                  <a:uFillTx/>
                  <a:latin typeface="Segoe UI Semibold" panose="020B0702040204020203" pitchFamily="34" charset="0"/>
                  <a:ea typeface="+mn-ea"/>
                  <a:cs typeface="Segoe UI Semibold" panose="020B0702040204020203" pitchFamily="34" charset="0"/>
                </a:rPr>
                <a:t>AI COMPUTE</a:t>
              </a:r>
              <a:endParaRPr kumimoji="0" lang="en-US" sz="1078" b="0" i="0" u="none" strike="noStrike" kern="0" cap="none" spc="0" normalizeH="0" baseline="0" noProof="0">
                <a:ln>
                  <a:noFill/>
                </a:ln>
                <a:gradFill>
                  <a:gsLst>
                    <a:gs pos="0">
                      <a:srgbClr val="FFFFFF"/>
                    </a:gs>
                    <a:gs pos="100000">
                      <a:srgbClr val="FFFFFF"/>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46" name="Rectangle 45">
              <a:extLst>
                <a:ext uri="{FF2B5EF4-FFF2-40B4-BE49-F238E27FC236}">
                  <a16:creationId xmlns:a16="http://schemas.microsoft.com/office/drawing/2014/main" id="{94C9854E-6081-4F40-96EC-9349D394324E}"/>
                </a:ext>
              </a:extLst>
            </p:cNvPr>
            <p:cNvSpPr/>
            <p:nvPr/>
          </p:nvSpPr>
          <p:spPr bwMode="auto">
            <a:xfrm>
              <a:off x="1326870" y="4928615"/>
              <a:ext cx="82296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9642" tIns="143366" rIns="89642"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SQL </a:t>
              </a:r>
            </a:p>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DB</a:t>
              </a:r>
            </a:p>
          </p:txBody>
        </p:sp>
        <p:sp>
          <p:nvSpPr>
            <p:cNvPr id="47" name="Rectangle 46">
              <a:extLst>
                <a:ext uri="{FF2B5EF4-FFF2-40B4-BE49-F238E27FC236}">
                  <a16:creationId xmlns:a16="http://schemas.microsoft.com/office/drawing/2014/main" id="{2BA1DA67-3A1B-4FE6-A0AD-953E46978D66}"/>
                </a:ext>
              </a:extLst>
            </p:cNvPr>
            <p:cNvSpPr/>
            <p:nvPr/>
          </p:nvSpPr>
          <p:spPr bwMode="auto">
            <a:xfrm>
              <a:off x="2188360" y="4928615"/>
              <a:ext cx="82296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9642" tIns="143366" rIns="89642"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SQL </a:t>
              </a:r>
            </a:p>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DW</a:t>
              </a:r>
            </a:p>
          </p:txBody>
        </p:sp>
        <p:sp>
          <p:nvSpPr>
            <p:cNvPr id="48" name="Rectangle 47">
              <a:extLst>
                <a:ext uri="{FF2B5EF4-FFF2-40B4-BE49-F238E27FC236}">
                  <a16:creationId xmlns:a16="http://schemas.microsoft.com/office/drawing/2014/main" id="{8C2A9781-0B80-4A70-A390-F5309F8F3F08}"/>
                </a:ext>
              </a:extLst>
            </p:cNvPr>
            <p:cNvSpPr/>
            <p:nvPr/>
          </p:nvSpPr>
          <p:spPr bwMode="auto">
            <a:xfrm>
              <a:off x="3049849" y="4928615"/>
              <a:ext cx="82296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9642" tIns="143366" rIns="89642"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Data Lake</a:t>
              </a:r>
            </a:p>
          </p:txBody>
        </p:sp>
        <p:sp>
          <p:nvSpPr>
            <p:cNvPr id="49" name="Rectangle 48">
              <a:extLst>
                <a:ext uri="{FF2B5EF4-FFF2-40B4-BE49-F238E27FC236}">
                  <a16:creationId xmlns:a16="http://schemas.microsoft.com/office/drawing/2014/main" id="{A773B303-FAD3-41ED-92B3-E1C3988D0A62}"/>
                </a:ext>
              </a:extLst>
            </p:cNvPr>
            <p:cNvSpPr/>
            <p:nvPr/>
          </p:nvSpPr>
          <p:spPr bwMode="auto">
            <a:xfrm>
              <a:off x="4168277" y="4928613"/>
              <a:ext cx="77724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9642" tIns="143366" rIns="89642"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Spark</a:t>
              </a:r>
            </a:p>
          </p:txBody>
        </p:sp>
        <p:sp>
          <p:nvSpPr>
            <p:cNvPr id="50" name="Rectangle 49">
              <a:extLst>
                <a:ext uri="{FF2B5EF4-FFF2-40B4-BE49-F238E27FC236}">
                  <a16:creationId xmlns:a16="http://schemas.microsoft.com/office/drawing/2014/main" id="{3E39F143-2BA3-41CB-B04B-1EC30095D761}"/>
                </a:ext>
              </a:extLst>
            </p:cNvPr>
            <p:cNvSpPr/>
            <p:nvPr/>
          </p:nvSpPr>
          <p:spPr bwMode="auto">
            <a:xfrm>
              <a:off x="4982186" y="4928613"/>
              <a:ext cx="77724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9642" tIns="143366" rIns="89642"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DSVM</a:t>
              </a:r>
            </a:p>
          </p:txBody>
        </p:sp>
        <p:sp>
          <p:nvSpPr>
            <p:cNvPr id="51" name="Rectangle 50">
              <a:extLst>
                <a:ext uri="{FF2B5EF4-FFF2-40B4-BE49-F238E27FC236}">
                  <a16:creationId xmlns:a16="http://schemas.microsoft.com/office/drawing/2014/main" id="{390C7C05-1130-43E8-821D-CE5C1E70A4C4}"/>
                </a:ext>
              </a:extLst>
            </p:cNvPr>
            <p:cNvSpPr/>
            <p:nvPr/>
          </p:nvSpPr>
          <p:spPr bwMode="auto">
            <a:xfrm>
              <a:off x="5796095" y="4928613"/>
              <a:ext cx="77724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9642" tIns="143366" rIns="89642"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Batch AI</a:t>
              </a:r>
            </a:p>
          </p:txBody>
        </p:sp>
        <p:sp>
          <p:nvSpPr>
            <p:cNvPr id="52" name="Rectangle 51">
              <a:extLst>
                <a:ext uri="{FF2B5EF4-FFF2-40B4-BE49-F238E27FC236}">
                  <a16:creationId xmlns:a16="http://schemas.microsoft.com/office/drawing/2014/main" id="{631E0C48-0A41-4DC1-81BA-4FD32F24D3E9}"/>
                </a:ext>
              </a:extLst>
            </p:cNvPr>
            <p:cNvSpPr/>
            <p:nvPr/>
          </p:nvSpPr>
          <p:spPr bwMode="auto">
            <a:xfrm>
              <a:off x="6610004" y="4928613"/>
              <a:ext cx="77724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9642" tIns="143366" rIns="89642"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ACS</a:t>
              </a:r>
            </a:p>
          </p:txBody>
        </p:sp>
        <p:sp>
          <p:nvSpPr>
            <p:cNvPr id="53" name="Rectangle 52">
              <a:extLst>
                <a:ext uri="{FF2B5EF4-FFF2-40B4-BE49-F238E27FC236}">
                  <a16:creationId xmlns:a16="http://schemas.microsoft.com/office/drawing/2014/main" id="{F94A6350-1036-4A36-8309-CB7087A9DF70}"/>
                </a:ext>
              </a:extLst>
            </p:cNvPr>
            <p:cNvSpPr/>
            <p:nvPr/>
          </p:nvSpPr>
          <p:spPr bwMode="auto">
            <a:xfrm>
              <a:off x="456252" y="5674629"/>
              <a:ext cx="7744903"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79208" tIns="143366" rIns="179208"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400"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CPU, GPU, FPGA</a:t>
              </a:r>
            </a:p>
          </p:txBody>
        </p:sp>
        <p:sp>
          <p:nvSpPr>
            <p:cNvPr id="104" name="Rectangle 103">
              <a:extLst>
                <a:ext uri="{FF2B5EF4-FFF2-40B4-BE49-F238E27FC236}">
                  <a16:creationId xmlns:a16="http://schemas.microsoft.com/office/drawing/2014/main" id="{2BA2C994-05B4-4BCB-980A-1345FA144247}"/>
                </a:ext>
              </a:extLst>
            </p:cNvPr>
            <p:cNvSpPr/>
            <p:nvPr/>
          </p:nvSpPr>
          <p:spPr bwMode="auto">
            <a:xfrm>
              <a:off x="7423915" y="4928613"/>
              <a:ext cx="777240" cy="60643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9642" tIns="143366" rIns="89642"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Edge</a:t>
              </a:r>
            </a:p>
          </p:txBody>
        </p:sp>
      </p:grpSp>
      <p:grpSp>
        <p:nvGrpSpPr>
          <p:cNvPr id="5" name="Group 4">
            <a:extLst>
              <a:ext uri="{FF2B5EF4-FFF2-40B4-BE49-F238E27FC236}">
                <a16:creationId xmlns:a16="http://schemas.microsoft.com/office/drawing/2014/main" id="{9DA747C0-0142-4F58-B34A-9016BF3BBA4B}"/>
              </a:ext>
            </a:extLst>
          </p:cNvPr>
          <p:cNvGrpSpPr/>
          <p:nvPr/>
        </p:nvGrpSpPr>
        <p:grpSpPr>
          <a:xfrm>
            <a:off x="8337063" y="1727778"/>
            <a:ext cx="3599730" cy="4567798"/>
            <a:chOff x="8504238" y="1761927"/>
            <a:chExt cx="3671912" cy="4659392"/>
          </a:xfrm>
        </p:grpSpPr>
        <p:sp>
          <p:nvSpPr>
            <p:cNvPr id="54" name="Rectangle 53">
              <a:extLst>
                <a:ext uri="{FF2B5EF4-FFF2-40B4-BE49-F238E27FC236}">
                  <a16:creationId xmlns:a16="http://schemas.microsoft.com/office/drawing/2014/main" id="{27D763D7-902A-4FEB-9094-2E2F57A6E5E7}"/>
                </a:ext>
              </a:extLst>
            </p:cNvPr>
            <p:cNvSpPr/>
            <p:nvPr/>
          </p:nvSpPr>
          <p:spPr bwMode="auto">
            <a:xfrm>
              <a:off x="8519525" y="1761927"/>
              <a:ext cx="3641341" cy="4659392"/>
            </a:xfrm>
            <a:prstGeom prst="rect">
              <a:avLst/>
            </a:prstGeom>
            <a:solidFill>
              <a:srgbClr val="005AA1"/>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55" name="Rectangle 54">
              <a:extLst>
                <a:ext uri="{FF2B5EF4-FFF2-40B4-BE49-F238E27FC236}">
                  <a16:creationId xmlns:a16="http://schemas.microsoft.com/office/drawing/2014/main" id="{60462018-639A-4D6C-99B1-3EF0664EEEE9}"/>
                </a:ext>
              </a:extLst>
            </p:cNvPr>
            <p:cNvSpPr/>
            <p:nvPr/>
          </p:nvSpPr>
          <p:spPr>
            <a:xfrm>
              <a:off x="8519523" y="1939049"/>
              <a:ext cx="3641342" cy="401984"/>
            </a:xfrm>
            <a:prstGeom prst="rect">
              <a:avLst/>
            </a:prstGeom>
          </p:spPr>
          <p:txBody>
            <a:bodyPr wrap="square">
              <a:spAutoFit/>
            </a:bodyPr>
            <a:lstStyle/>
            <a:p>
              <a:pPr marL="0" marR="0" lvl="0" indent="0" algn="ctr" defTabSz="913874" rtl="0" eaLnBrk="1" fontAlgn="auto" latinLnBrk="0" hangingPunct="1">
                <a:lnSpc>
                  <a:spcPct val="100000"/>
                </a:lnSpc>
                <a:spcBef>
                  <a:spcPts val="0"/>
                </a:spcBef>
                <a:spcAft>
                  <a:spcPts val="0"/>
                </a:spcAft>
                <a:buClrTx/>
                <a:buSzTx/>
                <a:buFontTx/>
                <a:buNone/>
                <a:tabLst/>
                <a:defRPr/>
              </a:pPr>
              <a:r>
                <a:rPr kumimoji="0" lang="en-US" sz="1961" b="0" i="0" u="none" strike="noStrike" kern="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AI TOOLS</a:t>
              </a:r>
              <a:endParaRPr kumimoji="0" lang="en-US" sz="1568" b="0" i="0" u="none" strike="noStrike" kern="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57" name="Rectangle 56">
              <a:extLst>
                <a:ext uri="{FF2B5EF4-FFF2-40B4-BE49-F238E27FC236}">
                  <a16:creationId xmlns:a16="http://schemas.microsoft.com/office/drawing/2014/main" id="{6CFDDDAF-80C5-4A42-89DC-C01D168858EC}"/>
                </a:ext>
              </a:extLst>
            </p:cNvPr>
            <p:cNvSpPr/>
            <p:nvPr/>
          </p:nvSpPr>
          <p:spPr bwMode="auto">
            <a:xfrm>
              <a:off x="8676219" y="3409671"/>
              <a:ext cx="1133174" cy="62617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143366" rIns="91414"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VS Tools for Machine Learning</a:t>
              </a:r>
            </a:p>
          </p:txBody>
        </p:sp>
        <p:sp>
          <p:nvSpPr>
            <p:cNvPr id="58" name="Rectangle 57">
              <a:extLst>
                <a:ext uri="{FF2B5EF4-FFF2-40B4-BE49-F238E27FC236}">
                  <a16:creationId xmlns:a16="http://schemas.microsoft.com/office/drawing/2014/main" id="{3EEA91BA-2FB9-4F8C-B73C-B50E4669CA3C}"/>
                </a:ext>
              </a:extLst>
            </p:cNvPr>
            <p:cNvSpPr/>
            <p:nvPr/>
          </p:nvSpPr>
          <p:spPr bwMode="auto">
            <a:xfrm>
              <a:off x="9907508" y="3408877"/>
              <a:ext cx="948202" cy="62617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143366" rIns="91414"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Azure ML Studio</a:t>
              </a:r>
            </a:p>
          </p:txBody>
        </p:sp>
        <p:sp>
          <p:nvSpPr>
            <p:cNvPr id="60" name="Rectangle 59">
              <a:extLst>
                <a:ext uri="{FF2B5EF4-FFF2-40B4-BE49-F238E27FC236}">
                  <a16:creationId xmlns:a16="http://schemas.microsoft.com/office/drawing/2014/main" id="{A7DAB6CA-19C8-42D3-B6ED-BD295868442D}"/>
                </a:ext>
              </a:extLst>
            </p:cNvPr>
            <p:cNvSpPr/>
            <p:nvPr/>
          </p:nvSpPr>
          <p:spPr bwMode="auto">
            <a:xfrm>
              <a:off x="8504238" y="2985543"/>
              <a:ext cx="3656628" cy="42333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 tIns="91414" rIns="91414" bIns="91414" numCol="1" spcCol="0" rtlCol="0" fromWordArt="0" anchor="ctr" anchorCtr="0" forceAA="0" compatLnSpc="1">
              <a:prstTxWarp prst="textNoShape">
                <a:avLst/>
              </a:prstTxWarp>
              <a:no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372" b="0" i="0" u="none" strike="noStrike" kern="0" cap="none" spc="0" normalizeH="0" baseline="0" noProof="0">
                  <a:ln>
                    <a:noFill/>
                  </a:ln>
                  <a:gradFill>
                    <a:gsLst>
                      <a:gs pos="0">
                        <a:srgbClr val="0078D7">
                          <a:lumMod val="20000"/>
                          <a:lumOff val="80000"/>
                        </a:srgbClr>
                      </a:gs>
                      <a:gs pos="100000">
                        <a:srgbClr val="0078D7">
                          <a:lumMod val="20000"/>
                          <a:lumOff val="80000"/>
                        </a:srgbClr>
                      </a:gs>
                    </a:gsLst>
                    <a:lin ang="5400000" scaled="1"/>
                  </a:gradFill>
                  <a:effectLst/>
                  <a:uLnTx/>
                  <a:uFillTx/>
                  <a:latin typeface="Segoe UI Semibold" panose="020B0702040204020203" pitchFamily="34" charset="0"/>
                  <a:ea typeface="+mn-ea"/>
                  <a:cs typeface="Segoe UI Semibold" panose="020B0702040204020203" pitchFamily="34" charset="0"/>
                </a:rPr>
                <a:t>CODING &amp; MANAGEMENT TOOLS</a:t>
              </a:r>
              <a:endParaRPr kumimoji="0" lang="en-US" sz="1078" b="0" i="0" u="none" strike="noStrike" kern="0" cap="none" spc="0" normalizeH="0" baseline="0" noProof="0">
                <a:ln>
                  <a:noFill/>
                </a:ln>
                <a:gradFill>
                  <a:gsLst>
                    <a:gs pos="0">
                      <a:srgbClr val="FFFFFF"/>
                    </a:gs>
                    <a:gs pos="100000">
                      <a:srgbClr val="FFFFFF"/>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67" name="Rectangle 66">
              <a:extLst>
                <a:ext uri="{FF2B5EF4-FFF2-40B4-BE49-F238E27FC236}">
                  <a16:creationId xmlns:a16="http://schemas.microsoft.com/office/drawing/2014/main" id="{47B6A9DD-887C-4C8C-80FA-4BDB3FC5A9F2}"/>
                </a:ext>
              </a:extLst>
            </p:cNvPr>
            <p:cNvSpPr/>
            <p:nvPr/>
          </p:nvSpPr>
          <p:spPr bwMode="auto">
            <a:xfrm>
              <a:off x="10942567" y="3408876"/>
              <a:ext cx="1046317" cy="62617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143366" rIns="91414"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Azure ML Workbench</a:t>
              </a:r>
            </a:p>
          </p:txBody>
        </p:sp>
        <p:sp>
          <p:nvSpPr>
            <p:cNvPr id="68" name="Rectangle 67">
              <a:extLst>
                <a:ext uri="{FF2B5EF4-FFF2-40B4-BE49-F238E27FC236}">
                  <a16:creationId xmlns:a16="http://schemas.microsoft.com/office/drawing/2014/main" id="{FFF00953-E5D6-4AA5-AB32-D93DA5B7D8F1}"/>
                </a:ext>
              </a:extLst>
            </p:cNvPr>
            <p:cNvSpPr/>
            <p:nvPr/>
          </p:nvSpPr>
          <p:spPr bwMode="auto">
            <a:xfrm>
              <a:off x="8519522" y="4450676"/>
              <a:ext cx="3656628" cy="42333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 tIns="91414" rIns="91414" bIns="91414" numCol="1" spcCol="0" rtlCol="0" fromWordArt="0" anchor="ctr" anchorCtr="0" forceAA="0" compatLnSpc="1">
              <a:prstTxWarp prst="textNoShape">
                <a:avLst/>
              </a:prstTxWarp>
              <a:no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372" b="0" i="0" u="none" strike="noStrike" kern="0" cap="none" spc="0" normalizeH="0" baseline="0" noProof="0">
                  <a:ln>
                    <a:noFill/>
                  </a:ln>
                  <a:gradFill>
                    <a:gsLst>
                      <a:gs pos="0">
                        <a:srgbClr val="0078D7">
                          <a:lumMod val="20000"/>
                          <a:lumOff val="80000"/>
                        </a:srgbClr>
                      </a:gs>
                      <a:gs pos="100000">
                        <a:srgbClr val="0078D7">
                          <a:lumMod val="20000"/>
                          <a:lumOff val="80000"/>
                        </a:srgbClr>
                      </a:gs>
                    </a:gsLst>
                    <a:lin ang="5400000" scaled="1"/>
                  </a:gradFill>
                  <a:effectLst/>
                  <a:uLnTx/>
                  <a:uFillTx/>
                  <a:latin typeface="Segoe UI Semibold" panose="020B0702040204020203" pitchFamily="34" charset="0"/>
                  <a:ea typeface="+mn-ea"/>
                  <a:cs typeface="Segoe UI Semibold" panose="020B0702040204020203" pitchFamily="34" charset="0"/>
                </a:rPr>
                <a:t>DEEP LEARNING FRAMEWORKS</a:t>
              </a:r>
              <a:endParaRPr kumimoji="0" lang="en-US" sz="1078" b="0" i="0" u="none" strike="noStrike" kern="0" cap="none" spc="0" normalizeH="0" baseline="0" noProof="0">
                <a:ln>
                  <a:noFill/>
                </a:ln>
                <a:gradFill>
                  <a:gsLst>
                    <a:gs pos="0">
                      <a:srgbClr val="FFFFFF"/>
                    </a:gs>
                    <a:gs pos="100000">
                      <a:srgbClr val="FFFFFF"/>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84" name="Rectangle 83">
              <a:extLst>
                <a:ext uri="{FF2B5EF4-FFF2-40B4-BE49-F238E27FC236}">
                  <a16:creationId xmlns:a16="http://schemas.microsoft.com/office/drawing/2014/main" id="{D9C15379-E7A3-4871-A932-C4B1C7BE915C}"/>
                </a:ext>
              </a:extLst>
            </p:cNvPr>
            <p:cNvSpPr/>
            <p:nvPr/>
          </p:nvSpPr>
          <p:spPr bwMode="auto">
            <a:xfrm>
              <a:off x="8676219" y="4953570"/>
              <a:ext cx="1046317" cy="62617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143366" rIns="91414"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Cognitive Toolkit</a:t>
              </a:r>
            </a:p>
          </p:txBody>
        </p:sp>
        <p:sp>
          <p:nvSpPr>
            <p:cNvPr id="85" name="Rectangle 84">
              <a:extLst>
                <a:ext uri="{FF2B5EF4-FFF2-40B4-BE49-F238E27FC236}">
                  <a16:creationId xmlns:a16="http://schemas.microsoft.com/office/drawing/2014/main" id="{C3CCA080-30EA-4A88-B164-4A106DD4E377}"/>
                </a:ext>
              </a:extLst>
            </p:cNvPr>
            <p:cNvSpPr/>
            <p:nvPr/>
          </p:nvSpPr>
          <p:spPr bwMode="auto">
            <a:xfrm>
              <a:off x="9809393" y="4960473"/>
              <a:ext cx="1046317" cy="62617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143366" rIns="91414"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rPr>
                <a:t>TensorFlow</a:t>
              </a:r>
              <a:endPar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88" name="Rectangle 87">
              <a:extLst>
                <a:ext uri="{FF2B5EF4-FFF2-40B4-BE49-F238E27FC236}">
                  <a16:creationId xmlns:a16="http://schemas.microsoft.com/office/drawing/2014/main" id="{1BCB1636-C72D-4FF1-A38D-6BC878D5581A}"/>
                </a:ext>
              </a:extLst>
            </p:cNvPr>
            <p:cNvSpPr/>
            <p:nvPr/>
          </p:nvSpPr>
          <p:spPr bwMode="auto">
            <a:xfrm>
              <a:off x="10942567" y="4960472"/>
              <a:ext cx="1046317" cy="626176"/>
            </a:xfrm>
            <a:prstGeom prst="rect">
              <a:avLst/>
            </a:prstGeom>
            <a:solidFill>
              <a:srgbClr val="0078D7"/>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143366" rIns="91414"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Caffe</a:t>
              </a:r>
            </a:p>
          </p:txBody>
        </p:sp>
        <p:sp>
          <p:nvSpPr>
            <p:cNvPr id="90" name="Rectangle 89">
              <a:extLst>
                <a:ext uri="{FF2B5EF4-FFF2-40B4-BE49-F238E27FC236}">
                  <a16:creationId xmlns:a16="http://schemas.microsoft.com/office/drawing/2014/main" id="{ED583AF1-C98A-47CE-8E3E-830F964045D7}"/>
                </a:ext>
              </a:extLst>
            </p:cNvPr>
            <p:cNvSpPr/>
            <p:nvPr/>
          </p:nvSpPr>
          <p:spPr bwMode="auto">
            <a:xfrm>
              <a:off x="8676218" y="5688070"/>
              <a:ext cx="3365460" cy="262676"/>
            </a:xfrm>
            <a:prstGeom prst="rect">
              <a:avLst/>
            </a:prstGeom>
            <a:solidFill>
              <a:srgbClr val="005AA1"/>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143366" rIns="91414"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200"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Others (</a:t>
              </a:r>
              <a:r>
                <a:rPr kumimoji="0" lang="en-US" sz="1200" b="1"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rPr>
                <a:t>Scikit</a:t>
              </a:r>
              <a:r>
                <a:rPr kumimoji="0" lang="en-US" sz="1200"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-learn, </a:t>
              </a:r>
              <a:r>
                <a:rPr kumimoji="0" lang="en-US" sz="1200" b="1"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rPr>
                <a:t>MXNet</a:t>
              </a:r>
              <a:r>
                <a:rPr kumimoji="0" lang="en-US" sz="1200"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 </a:t>
              </a:r>
              <a:r>
                <a:rPr kumimoji="0" lang="en-US" sz="1200" b="1"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rPr>
                <a:t>Keras</a:t>
              </a:r>
              <a:r>
                <a:rPr kumimoji="0" lang="en-US" sz="1200"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 Gluon…)</a:t>
              </a:r>
            </a:p>
          </p:txBody>
        </p:sp>
        <p:sp>
          <p:nvSpPr>
            <p:cNvPr id="43" name="Rectangle 42">
              <a:extLst>
                <a:ext uri="{FF2B5EF4-FFF2-40B4-BE49-F238E27FC236}">
                  <a16:creationId xmlns:a16="http://schemas.microsoft.com/office/drawing/2014/main" id="{06792CE3-F25C-4330-BD2E-2F37C05E3DDA}"/>
                </a:ext>
              </a:extLst>
            </p:cNvPr>
            <p:cNvSpPr/>
            <p:nvPr/>
          </p:nvSpPr>
          <p:spPr bwMode="auto">
            <a:xfrm>
              <a:off x="8649820" y="4086580"/>
              <a:ext cx="3365460" cy="262676"/>
            </a:xfrm>
            <a:prstGeom prst="rect">
              <a:avLst/>
            </a:prstGeom>
            <a:solidFill>
              <a:srgbClr val="005AA1"/>
            </a:solidFill>
            <a:ln w="15875">
              <a:noFill/>
              <a:prstDash val="solid"/>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14" tIns="143366" rIns="91414" bIns="143366" numCol="1" spcCol="0" rtlCol="0" fromWordArt="0" anchor="ctr"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Others (</a:t>
              </a:r>
              <a:r>
                <a:rPr kumimoji="0" lang="en-US" sz="1176" b="1"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rPr>
                <a:t>Pycharm</a:t>
              </a: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 </a:t>
              </a:r>
              <a:r>
                <a:rPr kumimoji="0" lang="en-US" sz="1176" b="1"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rPr>
                <a:t>Jupyter</a:t>
              </a:r>
              <a:r>
                <a:rPr kumimoji="0" lang="en-US" sz="1176" b="1"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rPr>
                <a:t> notebooks…)</a:t>
              </a:r>
            </a:p>
          </p:txBody>
        </p:sp>
      </p:grpSp>
      <p:sp>
        <p:nvSpPr>
          <p:cNvPr id="3" name="Title 2">
            <a:extLst>
              <a:ext uri="{FF2B5EF4-FFF2-40B4-BE49-F238E27FC236}">
                <a16:creationId xmlns:a16="http://schemas.microsoft.com/office/drawing/2014/main" id="{FF9A9789-6C48-425F-A5E7-82E2851434C9}"/>
              </a:ext>
            </a:extLst>
          </p:cNvPr>
          <p:cNvSpPr>
            <a:spLocks noGrp="1"/>
          </p:cNvSpPr>
          <p:nvPr>
            <p:ph type="title"/>
          </p:nvPr>
        </p:nvSpPr>
        <p:spPr/>
        <p:txBody>
          <a:bodyPr/>
          <a:lstStyle/>
          <a:p>
            <a:r>
              <a:rPr lang="en-US" sz="1961" b="1" spc="294">
                <a:solidFill>
                  <a:schemeClr val="accent1"/>
                </a:solidFill>
                <a:latin typeface="Segoe UI" panose="020B0502040204020203" pitchFamily="34" charset="0"/>
              </a:rPr>
              <a:t>BREADTH</a:t>
            </a:r>
            <a:br>
              <a:rPr lang="en-US" b="1">
                <a:gradFill>
                  <a:gsLst>
                    <a:gs pos="6364">
                      <a:srgbClr val="FFFFFF"/>
                    </a:gs>
                    <a:gs pos="21818">
                      <a:srgbClr val="FFFFFF"/>
                    </a:gs>
                  </a:gsLst>
                  <a:lin ang="5400000" scaled="0"/>
                </a:gradFill>
                <a:latin typeface="Segoe UI" panose="020B0502040204020203" pitchFamily="34" charset="0"/>
              </a:rPr>
            </a:br>
            <a:r>
              <a:rPr lang="it-IT"/>
              <a:t>Microsoft AI Platform: Azure + AI</a:t>
            </a:r>
            <a:endParaRPr lang="en-US"/>
          </a:p>
        </p:txBody>
      </p:sp>
      <p:sp>
        <p:nvSpPr>
          <p:cNvPr id="45" name="Move_E7C2">
            <a:extLst>
              <a:ext uri="{FF2B5EF4-FFF2-40B4-BE49-F238E27FC236}">
                <a16:creationId xmlns:a16="http://schemas.microsoft.com/office/drawing/2014/main" id="{DA34483C-8621-4149-821F-C7640E0BB5F2}"/>
              </a:ext>
            </a:extLst>
          </p:cNvPr>
          <p:cNvSpPr>
            <a:spLocks noChangeAspect="1" noEditPoints="1"/>
          </p:cNvSpPr>
          <p:nvPr/>
        </p:nvSpPr>
        <p:spPr bwMode="auto">
          <a:xfrm>
            <a:off x="1908951" y="374879"/>
            <a:ext cx="237345" cy="237404"/>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5875" cap="sq">
            <a:solidFill>
              <a:schemeClr val="accent1"/>
            </a:solid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1043394" rtl="0" eaLnBrk="1" fontAlgn="auto" latinLnBrk="0" hangingPunct="1">
              <a:lnSpc>
                <a:spcPct val="100000"/>
              </a:lnSpc>
              <a:spcBef>
                <a:spcPts val="0"/>
              </a:spcBef>
              <a:spcAft>
                <a:spcPts val="0"/>
              </a:spcAft>
              <a:buClrTx/>
              <a:buSzTx/>
              <a:buFontTx/>
              <a:buNone/>
              <a:tabLst/>
              <a:defRPr/>
            </a:pPr>
            <a:endParaRPr kumimoji="0" lang="en-US" sz="1176" b="0" i="0" u="none" strike="noStrike" kern="1200" cap="none" spc="0" normalizeH="0" baseline="0" noProof="0">
              <a:ln>
                <a:noFill/>
              </a:ln>
              <a:gradFill>
                <a:gsLst>
                  <a:gs pos="0">
                    <a:srgbClr val="505050"/>
                  </a:gs>
                  <a:gs pos="100000">
                    <a:srgbClr val="505050"/>
                  </a:gs>
                </a:gsLst>
                <a:lin ang="5400000" scaled="1"/>
              </a:gradFill>
              <a:effectLst/>
              <a:uLnTx/>
              <a:uFillTx/>
              <a:latin typeface="Segoe UI Semibold" panose="020B0702040204020203" pitchFamily="34" charset="0"/>
              <a:ea typeface="+mn-ea"/>
              <a:cs typeface="Segoe UI Semibold" panose="020B0702040204020203" pitchFamily="34" charset="0"/>
            </a:endParaRPr>
          </a:p>
        </p:txBody>
      </p:sp>
    </p:spTree>
    <p:extLst>
      <p:ext uri="{BB962C8B-B14F-4D97-AF65-F5344CB8AC3E}">
        <p14:creationId xmlns:p14="http://schemas.microsoft.com/office/powerpoint/2010/main" val="4185258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2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4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4"/>
          <a:stretch>
            <a:fillRect/>
          </a:stretch>
        </p:blipFill>
        <p:spPr>
          <a:xfrm>
            <a:off x="0" y="20208"/>
            <a:ext cx="12192000" cy="6858000"/>
          </a:xfrm>
          <a:prstGeom prst="rect">
            <a:avLst/>
          </a:prstGeom>
        </p:spPr>
      </p:pic>
      <p:grpSp>
        <p:nvGrpSpPr>
          <p:cNvPr id="3" name="Group 2">
            <a:extLst>
              <a:ext uri="{FF2B5EF4-FFF2-40B4-BE49-F238E27FC236}">
                <a16:creationId xmlns:a16="http://schemas.microsoft.com/office/drawing/2014/main" id="{0193CC77-BC18-46E4-AF2D-10B0C65062DE}"/>
              </a:ext>
            </a:extLst>
          </p:cNvPr>
          <p:cNvGrpSpPr/>
          <p:nvPr/>
        </p:nvGrpSpPr>
        <p:grpSpPr>
          <a:xfrm>
            <a:off x="1" y="3233830"/>
            <a:ext cx="12191377" cy="4904292"/>
            <a:chOff x="0" y="3298178"/>
            <a:chExt cx="12435840" cy="5002633"/>
          </a:xfrm>
        </p:grpSpPr>
        <p:sp>
          <p:nvSpPr>
            <p:cNvPr id="6" name="Rectangle 5"/>
            <p:cNvSpPr/>
            <p:nvPr/>
          </p:nvSpPr>
          <p:spPr bwMode="auto">
            <a:xfrm>
              <a:off x="0" y="3298178"/>
              <a:ext cx="12435840" cy="39817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ctr" anchorCtr="0" forceAA="0" compatLnSpc="1">
              <a:prstTxWarp prst="textNoShape">
                <a:avLst/>
              </a:prstTxWarp>
              <a:noAutofit/>
            </a:bodyPr>
            <a:lstStyle/>
            <a:p>
              <a:pPr marL="0" marR="0" lvl="0" indent="0" algn="ctr" defTabSz="914296" rtl="0" eaLnBrk="1" fontAlgn="auto" latinLnBrk="0" hangingPunct="1">
                <a:lnSpc>
                  <a:spcPct val="90000"/>
                </a:lnSpc>
                <a:spcBef>
                  <a:spcPts val="0"/>
                </a:spcBef>
                <a:spcAft>
                  <a:spcPts val="600"/>
                </a:spcAft>
                <a:buClrTx/>
                <a:buSzTx/>
                <a:buFontTx/>
                <a:buNone/>
                <a:tabLst/>
                <a:defRPr/>
              </a:pPr>
              <a:endParaRPr kumimoji="0" lang="en-US" sz="1372" b="0" i="0" u="none" strike="noStrike" kern="1200" cap="none" spc="31" normalizeH="0" baseline="0" noProof="0">
                <a:ln>
                  <a:noFill/>
                </a:ln>
                <a:gradFill>
                  <a:gsLst>
                    <a:gs pos="68852">
                      <a:srgbClr val="FFFFFF"/>
                    </a:gs>
                    <a:gs pos="63000">
                      <a:srgbClr val="FFFFFF"/>
                    </a:gs>
                  </a:gsLst>
                  <a:lin ang="5400000" scaled="1"/>
                </a:gradFill>
                <a:effectLst/>
                <a:uLnTx/>
                <a:uFillTx/>
                <a:latin typeface="Segoe UI" panose="020B0502040204020203" pitchFamily="34" charset="0"/>
                <a:ea typeface="+mn-ea"/>
                <a:cs typeface="Segoe UI" panose="020B0502040204020203" pitchFamily="34" charset="0"/>
              </a:endParaRPr>
            </a:p>
          </p:txBody>
        </p:sp>
        <p:sp>
          <p:nvSpPr>
            <p:cNvPr id="13" name="Rectangle 12">
              <a:extLst>
                <a:ext uri="{FF2B5EF4-FFF2-40B4-BE49-F238E27FC236}">
                  <a16:creationId xmlns:a16="http://schemas.microsoft.com/office/drawing/2014/main" id="{5D563931-F55C-4A39-822F-F9E5BAA437B3}"/>
                </a:ext>
              </a:extLst>
            </p:cNvPr>
            <p:cNvSpPr/>
            <p:nvPr/>
          </p:nvSpPr>
          <p:spPr bwMode="auto">
            <a:xfrm>
              <a:off x="882" y="3696349"/>
              <a:ext cx="12434712" cy="460446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FF0000"/>
                </a:solidFill>
                <a:effectLst/>
                <a:uLnTx/>
                <a:uFillTx/>
                <a:latin typeface="Segoe UI"/>
                <a:ea typeface="Segoe UI" pitchFamily="34" charset="0"/>
                <a:cs typeface="Segoe UI" pitchFamily="34" charset="0"/>
              </a:endParaRPr>
            </a:p>
          </p:txBody>
        </p:sp>
      </p:grpSp>
      <p:sp>
        <p:nvSpPr>
          <p:cNvPr id="5" name="Title 1"/>
          <p:cNvSpPr>
            <a:spLocks noGrp="1"/>
          </p:cNvSpPr>
          <p:nvPr>
            <p:ph type="title"/>
          </p:nvPr>
        </p:nvSpPr>
        <p:spPr>
          <a:xfrm>
            <a:off x="269241" y="1970113"/>
            <a:ext cx="11655840" cy="899537"/>
          </a:xfrm>
        </p:spPr>
        <p:txBody>
          <a:bodyPr anchor="ctr">
            <a:normAutofit fontScale="90000"/>
          </a:bodyPr>
          <a:lstStyle/>
          <a:p>
            <a:pPr algn="ctr"/>
            <a:r>
              <a:rPr lang="en-US" sz="3733" spc="800">
                <a:solidFill>
                  <a:schemeClr val="bg1"/>
                </a:solidFill>
                <a:cs typeface="Segoe UI Light" charset="0"/>
              </a:rPr>
              <a:t>AI resources</a:t>
            </a:r>
            <a:br>
              <a:rPr lang="en-US" sz="3733" spc="800">
                <a:solidFill>
                  <a:schemeClr val="bg1"/>
                </a:solidFill>
                <a:cs typeface="Segoe UI Light" charset="0"/>
              </a:rPr>
            </a:br>
            <a:r>
              <a:rPr lang="en-US" sz="3733" spc="800">
                <a:solidFill>
                  <a:schemeClr val="bg1"/>
                </a:solidFill>
                <a:cs typeface="Segoe UI Light" charset="0"/>
              </a:rPr>
              <a:t>Get started</a:t>
            </a:r>
          </a:p>
        </p:txBody>
      </p:sp>
      <p:sp>
        <p:nvSpPr>
          <p:cNvPr id="4" name="Rectangle 3">
            <a:extLst>
              <a:ext uri="{FF2B5EF4-FFF2-40B4-BE49-F238E27FC236}">
                <a16:creationId xmlns:a16="http://schemas.microsoft.com/office/drawing/2014/main" id="{7F695E2C-2D61-413A-9E93-DD3F78F764CC}"/>
              </a:ext>
            </a:extLst>
          </p:cNvPr>
          <p:cNvSpPr/>
          <p:nvPr/>
        </p:nvSpPr>
        <p:spPr>
          <a:xfrm>
            <a:off x="5339705" y="3288700"/>
            <a:ext cx="1512594" cy="282385"/>
          </a:xfrm>
          <a:prstGeom prst="rect">
            <a:avLst/>
          </a:prstGeom>
        </p:spPr>
        <p:txBody>
          <a:bodyPr wrap="none">
            <a:spAutoFit/>
          </a:bodyPr>
          <a:lstStyle/>
          <a:p>
            <a:pPr marL="0" marR="0" lvl="0" indent="0" algn="ctr" defTabSz="914296" rtl="0" eaLnBrk="1" fontAlgn="auto" latinLnBrk="0" hangingPunct="1">
              <a:lnSpc>
                <a:spcPct val="90000"/>
              </a:lnSpc>
              <a:spcBef>
                <a:spcPts val="0"/>
              </a:spcBef>
              <a:spcAft>
                <a:spcPts val="600"/>
              </a:spcAft>
              <a:buClrTx/>
              <a:buSzTx/>
              <a:buFontTx/>
              <a:buNone/>
              <a:tabLst/>
              <a:defRPr/>
            </a:pPr>
            <a:r>
              <a:rPr kumimoji="0" lang="en-US" sz="1372" b="0" i="0" u="none" strike="noStrike" kern="1200" cap="none" spc="31" normalizeH="0" baseline="0" noProof="0">
                <a:ln>
                  <a:noFill/>
                </a:ln>
                <a:gradFill>
                  <a:gsLst>
                    <a:gs pos="68852">
                      <a:srgbClr val="FFFFFF"/>
                    </a:gs>
                    <a:gs pos="63000">
                      <a:srgbClr val="FFFFFF"/>
                    </a:gs>
                  </a:gsLst>
                  <a:lin ang="5400000" scaled="1"/>
                </a:gradFill>
                <a:effectLst/>
                <a:uLnTx/>
                <a:uFillTx/>
                <a:latin typeface="Segoe UI" panose="020B0502040204020203" pitchFamily="34" charset="0"/>
                <a:ea typeface="Segoe UI Semilight" charset="0"/>
                <a:cs typeface="Segoe UI" panose="020B0502040204020203" pitchFamily="34" charset="0"/>
              </a:rPr>
              <a:t>OPPORTUNITIES</a:t>
            </a:r>
          </a:p>
        </p:txBody>
      </p:sp>
      <p:sp>
        <p:nvSpPr>
          <p:cNvPr id="25" name="TextBox 24">
            <a:extLst>
              <a:ext uri="{FF2B5EF4-FFF2-40B4-BE49-F238E27FC236}">
                <a16:creationId xmlns:a16="http://schemas.microsoft.com/office/drawing/2014/main" id="{6C20064E-8587-4EE9-8A33-6DCFB8BE9993}"/>
              </a:ext>
            </a:extLst>
          </p:cNvPr>
          <p:cNvSpPr txBox="1"/>
          <p:nvPr/>
        </p:nvSpPr>
        <p:spPr>
          <a:xfrm>
            <a:off x="269241" y="2938173"/>
            <a:ext cx="3784707" cy="805632"/>
          </a:xfrm>
          <a:prstGeom prst="rect">
            <a:avLst/>
          </a:prstGeom>
          <a:noFill/>
        </p:spPr>
        <p:txBody>
          <a:bodyPr wrap="square" lIns="179285" tIns="143428" rIns="179285" bIns="143428" rtlCol="0" anchor="ctr" anchorCtr="0">
            <a:spAutoFit/>
          </a:bodyPr>
          <a:lstStyle>
            <a:defPPr>
              <a:defRPr lang="en-US"/>
            </a:defPPr>
            <a:lvl1pPr algn="ctr" defTabSz="932597">
              <a:lnSpc>
                <a:spcPct val="90000"/>
              </a:lnSpc>
              <a:spcAft>
                <a:spcPts val="1428"/>
              </a:spcAft>
              <a:defRPr sz="2400">
                <a:gradFill>
                  <a:gsLst>
                    <a:gs pos="89071">
                      <a:schemeClr val="tx1"/>
                    </a:gs>
                    <a:gs pos="68852">
                      <a:schemeClr val="tx1"/>
                    </a:gs>
                  </a:gsLst>
                  <a:lin ang="5400000" scaled="1"/>
                </a:gradFill>
                <a:latin typeface="Segoe UI Semilight" charset="0"/>
                <a:ea typeface="Segoe UI Semilight" charset="0"/>
                <a:cs typeface="Segoe UI Semilight" charset="0"/>
              </a:defRPr>
            </a:lvl1pPr>
          </a:lstStyle>
          <a:p>
            <a:pPr marL="0" marR="0" lvl="0" indent="0" algn="ctr" defTabSz="1243432" rtl="0" eaLnBrk="1" fontAlgn="auto" latinLnBrk="0" hangingPunct="1">
              <a:lnSpc>
                <a:spcPct val="90000"/>
              </a:lnSpc>
              <a:spcBef>
                <a:spcPts val="0"/>
              </a:spcBef>
              <a:spcAft>
                <a:spcPts val="1904"/>
              </a:spcAft>
              <a:buClrTx/>
              <a:buSzTx/>
              <a:buFontTx/>
              <a:buNone/>
              <a:tabLst/>
              <a:defRPr/>
            </a:pPr>
            <a:r>
              <a:rPr kumimoji="0" lang="en-US" sz="1961"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t>Cognitive Services</a:t>
            </a:r>
            <a:br>
              <a:rPr kumimoji="0" lang="en-US" sz="2353"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br>
            <a:r>
              <a:rPr kumimoji="0" lang="en-US" sz="1765" b="0" i="0" u="none" strike="noStrike" kern="1200" cap="none" spc="0" normalizeH="0" baseline="0" noProof="0">
                <a:ln>
                  <a:noFill/>
                </a:ln>
                <a:solidFill>
                  <a:srgbClr val="0070C0"/>
                </a:solidFill>
                <a:effectLst/>
                <a:uLnTx/>
                <a:uFillTx/>
                <a:latin typeface="Segoe UI"/>
                <a:cs typeface="Segoe UI Semilight" charset="0"/>
                <a:hlinkClick r:id="rId5"/>
              </a:rPr>
              <a:t>azure.com/cognitive</a:t>
            </a:r>
            <a:r>
              <a:rPr kumimoji="0" lang="en-US" sz="1765" b="0" i="0" u="none" strike="noStrike" kern="1200" cap="none" spc="0" normalizeH="0" baseline="0" noProof="0">
                <a:ln>
                  <a:noFill/>
                </a:ln>
                <a:solidFill>
                  <a:srgbClr val="0070C0"/>
                </a:solidFill>
                <a:effectLst/>
                <a:uLnTx/>
                <a:uFillTx/>
                <a:latin typeface="Segoe UI"/>
                <a:cs typeface="Segoe UI Semilight" charset="0"/>
              </a:rPr>
              <a:t> </a:t>
            </a:r>
          </a:p>
        </p:txBody>
      </p:sp>
      <p:sp>
        <p:nvSpPr>
          <p:cNvPr id="26" name="TextBox 25">
            <a:hlinkClick r:id="rId6"/>
            <a:extLst>
              <a:ext uri="{FF2B5EF4-FFF2-40B4-BE49-F238E27FC236}">
                <a16:creationId xmlns:a16="http://schemas.microsoft.com/office/drawing/2014/main" id="{A6065818-5CAA-4B16-8F17-DB28AF0EBAD9}"/>
              </a:ext>
            </a:extLst>
          </p:cNvPr>
          <p:cNvSpPr txBox="1"/>
          <p:nvPr/>
        </p:nvSpPr>
        <p:spPr>
          <a:xfrm>
            <a:off x="4248934" y="2938173"/>
            <a:ext cx="3834455" cy="805632"/>
          </a:xfrm>
          <a:prstGeom prst="rect">
            <a:avLst/>
          </a:prstGeom>
          <a:noFill/>
        </p:spPr>
        <p:txBody>
          <a:bodyPr wrap="square" lIns="179285" tIns="143428" rIns="179285" bIns="143428" rtlCol="0" anchor="ctr" anchorCtr="0">
            <a:spAutoFit/>
          </a:bodyPr>
          <a:lstStyle>
            <a:defPPr>
              <a:defRPr lang="en-US"/>
            </a:defPPr>
            <a:lvl1pPr algn="ctr" defTabSz="932597">
              <a:lnSpc>
                <a:spcPct val="90000"/>
              </a:lnSpc>
              <a:spcAft>
                <a:spcPts val="1428"/>
              </a:spcAft>
              <a:defRPr sz="2400">
                <a:gradFill>
                  <a:gsLst>
                    <a:gs pos="89071">
                      <a:schemeClr val="tx1"/>
                    </a:gs>
                    <a:gs pos="68852">
                      <a:schemeClr val="tx1"/>
                    </a:gs>
                  </a:gsLst>
                  <a:lin ang="5400000" scaled="1"/>
                </a:gradFill>
                <a:latin typeface="Segoe UI Semilight" charset="0"/>
                <a:ea typeface="Segoe UI Semilight" charset="0"/>
                <a:cs typeface="Segoe UI Semilight" charset="0"/>
              </a:defRPr>
            </a:lvl1pPr>
          </a:lstStyle>
          <a:p>
            <a:pPr marL="0" marR="0" lvl="0" indent="0" algn="ctr" defTabSz="1243432" rtl="0" eaLnBrk="1" fontAlgn="auto" latinLnBrk="0" hangingPunct="1">
              <a:lnSpc>
                <a:spcPct val="90000"/>
              </a:lnSpc>
              <a:spcBef>
                <a:spcPts val="0"/>
              </a:spcBef>
              <a:spcAft>
                <a:spcPts val="1904"/>
              </a:spcAft>
              <a:buClrTx/>
              <a:buSzTx/>
              <a:buFontTx/>
              <a:buNone/>
              <a:tabLst/>
              <a:defRPr/>
            </a:pPr>
            <a:r>
              <a:rPr kumimoji="0" lang="en-US" sz="1961"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t>Azure Bot Service</a:t>
            </a:r>
            <a:br>
              <a:rPr kumimoji="0" lang="en-US" sz="2353"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br>
            <a:r>
              <a:rPr kumimoji="0" lang="en-US" sz="1765" b="0" i="0" u="none" strike="noStrike" kern="1200" cap="none" spc="0" normalizeH="0" baseline="0" noProof="0">
                <a:ln>
                  <a:noFill/>
                </a:ln>
                <a:solidFill>
                  <a:srgbClr val="0070C0"/>
                </a:solidFill>
                <a:effectLst/>
                <a:uLnTx/>
                <a:uFillTx/>
                <a:latin typeface="Segoe UI"/>
                <a:cs typeface="Segoe UI Semilight" charset="0"/>
                <a:hlinkClick r:id="rId6"/>
              </a:rPr>
              <a:t>azure.com/bots </a:t>
            </a:r>
            <a:endParaRPr kumimoji="0" lang="en-US" sz="1765" b="0" i="0" u="none" strike="noStrike" kern="1200" cap="none" spc="0" normalizeH="0" baseline="0" noProof="0">
              <a:ln>
                <a:noFill/>
              </a:ln>
              <a:solidFill>
                <a:srgbClr val="0070C0"/>
              </a:solidFill>
              <a:effectLst/>
              <a:uLnTx/>
              <a:uFillTx/>
              <a:latin typeface="Segoe UI"/>
              <a:cs typeface="Segoe UI Semilight" charset="0"/>
            </a:endParaRPr>
          </a:p>
        </p:txBody>
      </p:sp>
      <p:sp>
        <p:nvSpPr>
          <p:cNvPr id="27" name="TextBox 26">
            <a:extLst>
              <a:ext uri="{FF2B5EF4-FFF2-40B4-BE49-F238E27FC236}">
                <a16:creationId xmlns:a16="http://schemas.microsoft.com/office/drawing/2014/main" id="{EC284E00-756D-453A-A600-40C8707923E3}"/>
              </a:ext>
            </a:extLst>
          </p:cNvPr>
          <p:cNvSpPr txBox="1"/>
          <p:nvPr/>
        </p:nvSpPr>
        <p:spPr>
          <a:xfrm>
            <a:off x="8020945" y="2938173"/>
            <a:ext cx="3904136" cy="1077181"/>
          </a:xfrm>
          <a:prstGeom prst="rect">
            <a:avLst/>
          </a:prstGeom>
          <a:noFill/>
        </p:spPr>
        <p:txBody>
          <a:bodyPr wrap="square" lIns="179285" tIns="143428" rIns="179285" bIns="143428" rtlCol="0" anchor="ctr" anchorCtr="0">
            <a:spAutoFit/>
          </a:bodyPr>
          <a:lstStyle>
            <a:defPPr>
              <a:defRPr lang="en-US"/>
            </a:defPPr>
            <a:lvl1pPr algn="ctr" defTabSz="932597">
              <a:lnSpc>
                <a:spcPct val="90000"/>
              </a:lnSpc>
              <a:spcAft>
                <a:spcPts val="1428"/>
              </a:spcAft>
              <a:defRPr sz="2400">
                <a:gradFill>
                  <a:gsLst>
                    <a:gs pos="89071">
                      <a:schemeClr val="tx1"/>
                    </a:gs>
                    <a:gs pos="68852">
                      <a:schemeClr val="tx1"/>
                    </a:gs>
                  </a:gsLst>
                  <a:lin ang="5400000" scaled="1"/>
                </a:gradFill>
                <a:latin typeface="Segoe UI Semilight" charset="0"/>
                <a:ea typeface="Segoe UI Semilight" charset="0"/>
                <a:cs typeface="Segoe UI Semilight" charset="0"/>
              </a:defRPr>
            </a:lvl1pPr>
          </a:lstStyle>
          <a:p>
            <a:pPr marL="0" marR="0" lvl="0" indent="0" algn="ctr" defTabSz="1243432" rtl="0" eaLnBrk="1" fontAlgn="auto" latinLnBrk="0" hangingPunct="1">
              <a:lnSpc>
                <a:spcPct val="90000"/>
              </a:lnSpc>
              <a:spcBef>
                <a:spcPts val="0"/>
              </a:spcBef>
              <a:spcAft>
                <a:spcPts val="1904"/>
              </a:spcAft>
              <a:buClrTx/>
              <a:buSzTx/>
              <a:buFontTx/>
              <a:buNone/>
              <a:tabLst/>
              <a:defRPr/>
            </a:pPr>
            <a:r>
              <a:rPr kumimoji="0" lang="en-US" sz="1961"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t>Machine Learning </a:t>
            </a:r>
            <a:br>
              <a:rPr kumimoji="0" lang="en-US" sz="1961"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br>
            <a:r>
              <a:rPr kumimoji="0" lang="en-US" sz="1961"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t>&amp; Deep Learning</a:t>
            </a:r>
            <a:br>
              <a:rPr kumimoji="0" lang="en-US" sz="2353"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br>
            <a:r>
              <a:rPr kumimoji="0" lang="en-US" sz="1765" b="0" i="0" u="none" strike="noStrike" kern="1200" cap="none" spc="0" normalizeH="0" baseline="0" noProof="0">
                <a:ln>
                  <a:noFill/>
                </a:ln>
                <a:solidFill>
                  <a:srgbClr val="0070C0"/>
                </a:solidFill>
                <a:effectLst/>
                <a:uLnTx/>
                <a:uFillTx/>
                <a:latin typeface="Segoe UI"/>
                <a:cs typeface="Segoe UI Semilight" charset="0"/>
                <a:hlinkClick r:id="rId7"/>
              </a:rPr>
              <a:t>aka.ms/</a:t>
            </a:r>
            <a:r>
              <a:rPr kumimoji="0" lang="en-US" sz="1765" b="0" i="0" u="none" strike="noStrike" kern="1200" cap="none" spc="0" normalizeH="0" baseline="0" noProof="0" err="1">
                <a:ln>
                  <a:noFill/>
                </a:ln>
                <a:solidFill>
                  <a:srgbClr val="0070C0"/>
                </a:solidFill>
                <a:effectLst/>
                <a:uLnTx/>
                <a:uFillTx/>
                <a:latin typeface="Segoe UI"/>
                <a:cs typeface="Segoe UI Semilight" charset="0"/>
                <a:hlinkClick r:id="rId7"/>
              </a:rPr>
              <a:t>mldeeplearning</a:t>
            </a:r>
            <a:r>
              <a:rPr kumimoji="0" lang="en-US" sz="1765" b="0" i="0" u="none" strike="noStrike" kern="1200" cap="none" spc="0" normalizeH="0" baseline="0" noProof="0">
                <a:ln>
                  <a:noFill/>
                </a:ln>
                <a:solidFill>
                  <a:srgbClr val="0070C0"/>
                </a:solidFill>
                <a:effectLst/>
                <a:uLnTx/>
                <a:uFillTx/>
                <a:latin typeface="Segoe UI"/>
                <a:cs typeface="Segoe UI Semilight" charset="0"/>
              </a:rPr>
              <a:t> </a:t>
            </a:r>
          </a:p>
        </p:txBody>
      </p:sp>
      <p:cxnSp>
        <p:nvCxnSpPr>
          <p:cNvPr id="30" name="Straight Connector 29">
            <a:extLst>
              <a:ext uri="{FF2B5EF4-FFF2-40B4-BE49-F238E27FC236}">
                <a16:creationId xmlns:a16="http://schemas.microsoft.com/office/drawing/2014/main" id="{14364D3A-5971-4C7C-92F7-47C4BFFC0163}"/>
              </a:ext>
            </a:extLst>
          </p:cNvPr>
          <p:cNvCxnSpPr/>
          <p:nvPr/>
        </p:nvCxnSpPr>
        <p:spPr>
          <a:xfrm>
            <a:off x="4196709" y="2770383"/>
            <a:ext cx="0" cy="1434280"/>
          </a:xfrm>
          <a:prstGeom prst="line">
            <a:avLst/>
          </a:prstGeom>
          <a:ln w="12700" cmpd="sng">
            <a:solidFill>
              <a:schemeClr val="bg1">
                <a:lumMod val="85000"/>
              </a:schemeClr>
            </a:solidFill>
            <a:prstDash val="solid"/>
            <a:headEnd type="none" w="med" len="sm"/>
            <a:tailEnd type="none" w="med" len="sm"/>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C6B20E4-0680-40B0-A6C3-BDFC8AD93AAC}"/>
              </a:ext>
            </a:extLst>
          </p:cNvPr>
          <p:cNvCxnSpPr/>
          <p:nvPr/>
        </p:nvCxnSpPr>
        <p:spPr>
          <a:xfrm>
            <a:off x="8237592" y="2770383"/>
            <a:ext cx="0" cy="1434280"/>
          </a:xfrm>
          <a:prstGeom prst="line">
            <a:avLst/>
          </a:prstGeom>
          <a:ln w="12700" cmpd="sng">
            <a:solidFill>
              <a:schemeClr val="bg1">
                <a:lumMod val="85000"/>
              </a:schemeClr>
            </a:solidFill>
            <a:prstDash val="solid"/>
            <a:headEnd type="none" w="med" len="sm"/>
            <a:tailEnd type="none" w="med" len="sm"/>
          </a:ln>
        </p:spPr>
        <p:style>
          <a:lnRef idx="1">
            <a:schemeClr val="accent1"/>
          </a:lnRef>
          <a:fillRef idx="0">
            <a:schemeClr val="accent1"/>
          </a:fillRef>
          <a:effectRef idx="0">
            <a:schemeClr val="accent1"/>
          </a:effectRef>
          <a:fontRef idx="minor">
            <a:schemeClr val="tx1"/>
          </a:fontRef>
        </p:style>
      </p:cxnSp>
      <p:pic>
        <p:nvPicPr>
          <p:cNvPr id="17" name="Picture 1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987851" y="6406748"/>
            <a:ext cx="1061157" cy="390337"/>
          </a:xfrm>
          <a:prstGeom prst="rect">
            <a:avLst/>
          </a:prstGeom>
        </p:spPr>
      </p:pic>
      <p:sp>
        <p:nvSpPr>
          <p:cNvPr id="14" name="TextBox 13">
            <a:extLst>
              <a:ext uri="{FF2B5EF4-FFF2-40B4-BE49-F238E27FC236}">
                <a16:creationId xmlns:a16="http://schemas.microsoft.com/office/drawing/2014/main" id="{AA70E06C-F3D1-416B-B94D-9CD6671E95C2}"/>
              </a:ext>
            </a:extLst>
          </p:cNvPr>
          <p:cNvSpPr txBox="1"/>
          <p:nvPr/>
        </p:nvSpPr>
        <p:spPr>
          <a:xfrm>
            <a:off x="269241" y="4603114"/>
            <a:ext cx="3784707" cy="805632"/>
          </a:xfrm>
          <a:prstGeom prst="rect">
            <a:avLst/>
          </a:prstGeom>
          <a:noFill/>
        </p:spPr>
        <p:txBody>
          <a:bodyPr wrap="square" lIns="179285" tIns="143428" rIns="179285" bIns="143428" rtlCol="0" anchor="ctr" anchorCtr="0">
            <a:spAutoFit/>
          </a:bodyPr>
          <a:lstStyle>
            <a:defPPr>
              <a:defRPr lang="en-US"/>
            </a:defPPr>
            <a:lvl1pPr algn="ctr" defTabSz="932597">
              <a:lnSpc>
                <a:spcPct val="90000"/>
              </a:lnSpc>
              <a:spcAft>
                <a:spcPts val="1428"/>
              </a:spcAft>
              <a:defRPr sz="2400">
                <a:gradFill>
                  <a:gsLst>
                    <a:gs pos="89071">
                      <a:schemeClr val="tx1"/>
                    </a:gs>
                    <a:gs pos="68852">
                      <a:schemeClr val="tx1"/>
                    </a:gs>
                  </a:gsLst>
                  <a:lin ang="5400000" scaled="1"/>
                </a:gradFill>
                <a:latin typeface="Segoe UI Semilight" charset="0"/>
                <a:ea typeface="Segoe UI Semilight" charset="0"/>
                <a:cs typeface="Segoe UI Semilight" charset="0"/>
              </a:defRPr>
            </a:lvl1pPr>
          </a:lstStyle>
          <a:p>
            <a:pPr marL="0" marR="0" lvl="0" indent="0" algn="ctr" defTabSz="1243432" rtl="0" eaLnBrk="1" fontAlgn="auto" latinLnBrk="0" hangingPunct="1">
              <a:lnSpc>
                <a:spcPct val="90000"/>
              </a:lnSpc>
              <a:spcBef>
                <a:spcPts val="0"/>
              </a:spcBef>
              <a:spcAft>
                <a:spcPts val="1904"/>
              </a:spcAft>
              <a:buClrTx/>
              <a:buSzTx/>
              <a:buFontTx/>
              <a:buNone/>
              <a:tabLst/>
              <a:defRPr/>
            </a:pPr>
            <a:r>
              <a:rPr kumimoji="0" lang="en-US" sz="1961"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t>Get Started Guides</a:t>
            </a:r>
            <a:br>
              <a:rPr kumimoji="0" lang="en-US" sz="2353"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br>
            <a:r>
              <a:rPr kumimoji="0" lang="en-US" sz="1765" b="0" i="0" u="none" strike="noStrike" kern="1200" cap="none" spc="0" normalizeH="0" baseline="0" noProof="0">
                <a:ln>
                  <a:noFill/>
                </a:ln>
                <a:solidFill>
                  <a:srgbClr val="0070C0"/>
                </a:solidFill>
                <a:effectLst/>
                <a:uLnTx/>
                <a:uFillTx/>
                <a:latin typeface="Segoe UI"/>
                <a:cs typeface="Segoe UI Semilight" charset="0"/>
                <a:hlinkClick r:id="rId9"/>
              </a:rPr>
              <a:t>aka.ms/</a:t>
            </a:r>
            <a:r>
              <a:rPr kumimoji="0" lang="en-US" sz="1765" b="0" i="0" u="none" strike="noStrike" kern="1200" cap="none" spc="0" normalizeH="0" baseline="0" noProof="0" err="1">
                <a:ln>
                  <a:noFill/>
                </a:ln>
                <a:solidFill>
                  <a:srgbClr val="0070C0"/>
                </a:solidFill>
                <a:effectLst/>
                <a:uLnTx/>
                <a:uFillTx/>
                <a:latin typeface="Segoe UI"/>
                <a:cs typeface="Segoe UI Semilight" charset="0"/>
                <a:hlinkClick r:id="rId9"/>
              </a:rPr>
              <a:t>csdoc</a:t>
            </a:r>
            <a:endParaRPr kumimoji="0" lang="en-US" sz="1765" b="0" i="0" u="none" strike="noStrike" kern="1200" cap="none" spc="0" normalizeH="0" baseline="0" noProof="0">
              <a:ln>
                <a:noFill/>
              </a:ln>
              <a:solidFill>
                <a:srgbClr val="0070C0"/>
              </a:solidFill>
              <a:effectLst/>
              <a:uLnTx/>
              <a:uFillTx/>
              <a:latin typeface="Segoe UI"/>
              <a:cs typeface="Segoe UI Semilight" charset="0"/>
            </a:endParaRPr>
          </a:p>
        </p:txBody>
      </p:sp>
      <p:sp>
        <p:nvSpPr>
          <p:cNvPr id="15" name="TextBox 14">
            <a:extLst>
              <a:ext uri="{FF2B5EF4-FFF2-40B4-BE49-F238E27FC236}">
                <a16:creationId xmlns:a16="http://schemas.microsoft.com/office/drawing/2014/main" id="{9F738105-546D-466B-9B5C-39E83D8735FC}"/>
              </a:ext>
            </a:extLst>
          </p:cNvPr>
          <p:cNvSpPr txBox="1"/>
          <p:nvPr/>
        </p:nvSpPr>
        <p:spPr>
          <a:xfrm>
            <a:off x="4248934" y="4603114"/>
            <a:ext cx="3834455" cy="805632"/>
          </a:xfrm>
          <a:prstGeom prst="rect">
            <a:avLst/>
          </a:prstGeom>
          <a:noFill/>
        </p:spPr>
        <p:txBody>
          <a:bodyPr wrap="square" lIns="179285" tIns="143428" rIns="179285" bIns="143428" rtlCol="0" anchor="ctr" anchorCtr="0">
            <a:spAutoFit/>
          </a:bodyPr>
          <a:lstStyle>
            <a:defPPr>
              <a:defRPr lang="en-US"/>
            </a:defPPr>
            <a:lvl1pPr algn="ctr" defTabSz="932597">
              <a:lnSpc>
                <a:spcPct val="90000"/>
              </a:lnSpc>
              <a:spcAft>
                <a:spcPts val="1428"/>
              </a:spcAft>
              <a:defRPr sz="2400">
                <a:gradFill>
                  <a:gsLst>
                    <a:gs pos="89071">
                      <a:schemeClr val="tx1"/>
                    </a:gs>
                    <a:gs pos="68852">
                      <a:schemeClr val="tx1"/>
                    </a:gs>
                  </a:gsLst>
                  <a:lin ang="5400000" scaled="1"/>
                </a:gradFill>
                <a:latin typeface="Segoe UI Semilight" charset="0"/>
                <a:ea typeface="Segoe UI Semilight" charset="0"/>
                <a:cs typeface="Segoe UI Semilight" charset="0"/>
              </a:defRPr>
            </a:lvl1pPr>
          </a:lstStyle>
          <a:p>
            <a:pPr marL="0" marR="0" lvl="0" indent="0" algn="ctr" defTabSz="1243432" rtl="0" eaLnBrk="1" fontAlgn="auto" latinLnBrk="0" hangingPunct="1">
              <a:lnSpc>
                <a:spcPct val="90000"/>
              </a:lnSpc>
              <a:spcBef>
                <a:spcPts val="0"/>
              </a:spcBef>
              <a:spcAft>
                <a:spcPts val="1904"/>
              </a:spcAft>
              <a:buClrTx/>
              <a:buSzTx/>
              <a:buFontTx/>
              <a:buNone/>
              <a:tabLst/>
              <a:defRPr/>
            </a:pPr>
            <a:r>
              <a:rPr kumimoji="0" lang="en-US" sz="1961"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t>Azure Bot Service </a:t>
            </a:r>
            <a:r>
              <a:rPr kumimoji="0" lang="en-US" sz="1961" b="0" i="0" u="none" strike="noStrike" kern="1200" cap="none" spc="0" normalizeH="0" baseline="0" noProof="0" err="1">
                <a:ln>
                  <a:noFill/>
                </a:ln>
                <a:gradFill>
                  <a:gsLst>
                    <a:gs pos="89071">
                      <a:srgbClr val="505050"/>
                    </a:gs>
                    <a:gs pos="68852">
                      <a:srgbClr val="505050"/>
                    </a:gs>
                  </a:gsLst>
                  <a:lin ang="5400000" scaled="1"/>
                </a:gradFill>
                <a:effectLst/>
                <a:uLnTx/>
                <a:uFillTx/>
                <a:latin typeface="Segoe UI Semilight" charset="0"/>
                <a:cs typeface="Segoe UI Semilight" charset="0"/>
              </a:rPr>
              <a:t>Quickstarts</a:t>
            </a:r>
            <a:br>
              <a:rPr kumimoji="0" lang="en-US" sz="2353"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br>
            <a:r>
              <a:rPr kumimoji="0" lang="en-US" sz="1765" b="0" i="0" u="none" strike="noStrike" kern="1200" cap="none" spc="0" normalizeH="0" baseline="0" noProof="0">
                <a:ln>
                  <a:noFill/>
                </a:ln>
                <a:solidFill>
                  <a:srgbClr val="0070C0"/>
                </a:solidFill>
                <a:effectLst/>
                <a:uLnTx/>
                <a:uFillTx/>
                <a:latin typeface="Segoe UI"/>
                <a:cs typeface="Segoe UI Semilight" charset="0"/>
                <a:hlinkClick r:id="rId10"/>
              </a:rPr>
              <a:t>aka.ms/</a:t>
            </a:r>
            <a:r>
              <a:rPr kumimoji="0" lang="en-US" sz="1765" b="0" i="0" u="none" strike="noStrike" kern="1200" cap="none" spc="0" normalizeH="0" baseline="0" noProof="0" err="1">
                <a:ln>
                  <a:noFill/>
                </a:ln>
                <a:solidFill>
                  <a:srgbClr val="0070C0"/>
                </a:solidFill>
                <a:effectLst/>
                <a:uLnTx/>
                <a:uFillTx/>
                <a:latin typeface="Segoe UI"/>
                <a:cs typeface="Segoe UI Semilight" charset="0"/>
                <a:hlinkClick r:id="rId10"/>
              </a:rPr>
              <a:t>botquickstart</a:t>
            </a:r>
            <a:endParaRPr kumimoji="0" lang="en-US" sz="1765" b="0" i="0" u="none" strike="noStrike" kern="1200" cap="none" spc="0" normalizeH="0" baseline="0" noProof="0">
              <a:ln>
                <a:noFill/>
              </a:ln>
              <a:solidFill>
                <a:srgbClr val="0070C0"/>
              </a:solidFill>
              <a:effectLst/>
              <a:uLnTx/>
              <a:uFillTx/>
              <a:latin typeface="Segoe UI"/>
              <a:cs typeface="Segoe UI Semilight" charset="0"/>
            </a:endParaRPr>
          </a:p>
        </p:txBody>
      </p:sp>
      <p:sp>
        <p:nvSpPr>
          <p:cNvPr id="18" name="TextBox 17">
            <a:hlinkClick r:id="rId11"/>
            <a:extLst>
              <a:ext uri="{FF2B5EF4-FFF2-40B4-BE49-F238E27FC236}">
                <a16:creationId xmlns:a16="http://schemas.microsoft.com/office/drawing/2014/main" id="{2471EB87-8605-454D-9AAC-9EAD8072277E}"/>
              </a:ext>
            </a:extLst>
          </p:cNvPr>
          <p:cNvSpPr txBox="1"/>
          <p:nvPr/>
        </p:nvSpPr>
        <p:spPr>
          <a:xfrm>
            <a:off x="8020945" y="4603114"/>
            <a:ext cx="3904136" cy="805632"/>
          </a:xfrm>
          <a:prstGeom prst="rect">
            <a:avLst/>
          </a:prstGeom>
          <a:noFill/>
        </p:spPr>
        <p:txBody>
          <a:bodyPr wrap="square" lIns="179285" tIns="143428" rIns="179285" bIns="143428" rtlCol="0" anchor="ctr" anchorCtr="0">
            <a:spAutoFit/>
          </a:bodyPr>
          <a:lstStyle>
            <a:defPPr>
              <a:defRPr lang="en-US"/>
            </a:defPPr>
            <a:lvl1pPr algn="ctr" defTabSz="932597">
              <a:lnSpc>
                <a:spcPct val="90000"/>
              </a:lnSpc>
              <a:spcAft>
                <a:spcPts val="1428"/>
              </a:spcAft>
              <a:defRPr sz="2400">
                <a:gradFill>
                  <a:gsLst>
                    <a:gs pos="89071">
                      <a:schemeClr val="tx1"/>
                    </a:gs>
                    <a:gs pos="68852">
                      <a:schemeClr val="tx1"/>
                    </a:gs>
                  </a:gsLst>
                  <a:lin ang="5400000" scaled="1"/>
                </a:gradFill>
                <a:latin typeface="Segoe UI Semilight" charset="0"/>
                <a:ea typeface="Segoe UI Semilight" charset="0"/>
                <a:cs typeface="Segoe UI Semilight" charset="0"/>
              </a:defRPr>
            </a:lvl1pPr>
          </a:lstStyle>
          <a:p>
            <a:pPr marL="0" marR="0" lvl="0" indent="0" algn="ctr" defTabSz="1243432" rtl="0" eaLnBrk="1" fontAlgn="auto" latinLnBrk="0" hangingPunct="1">
              <a:lnSpc>
                <a:spcPct val="90000"/>
              </a:lnSpc>
              <a:spcBef>
                <a:spcPts val="0"/>
              </a:spcBef>
              <a:spcAft>
                <a:spcPts val="1904"/>
              </a:spcAft>
              <a:buClrTx/>
              <a:buSzTx/>
              <a:buFontTx/>
              <a:buNone/>
              <a:tabLst/>
              <a:defRPr/>
            </a:pPr>
            <a:r>
              <a:rPr kumimoji="0" lang="en-US" sz="1961"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t>AI School</a:t>
            </a:r>
            <a:br>
              <a:rPr kumimoji="0" lang="en-US" sz="2353"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br>
            <a:r>
              <a:rPr kumimoji="0" lang="en-US" sz="1765" b="0" i="0" u="none" strike="noStrike" kern="1200" cap="none" spc="0" normalizeH="0" baseline="0" noProof="0">
                <a:ln>
                  <a:noFill/>
                </a:ln>
                <a:solidFill>
                  <a:srgbClr val="0070C0"/>
                </a:solidFill>
                <a:effectLst/>
                <a:uLnTx/>
                <a:uFillTx/>
                <a:latin typeface="Segoe UI"/>
                <a:cs typeface="Segoe UI Semilight" charset="0"/>
                <a:hlinkClick r:id="rId11"/>
              </a:rPr>
              <a:t>aischool.microsoft.com/ </a:t>
            </a:r>
            <a:endParaRPr kumimoji="0" lang="en-US" sz="1765" b="0" i="0" u="none" strike="noStrike" kern="1200" cap="none" spc="0" normalizeH="0" baseline="0" noProof="0">
              <a:ln>
                <a:noFill/>
              </a:ln>
              <a:solidFill>
                <a:srgbClr val="0070C0"/>
              </a:solidFill>
              <a:effectLst/>
              <a:uLnTx/>
              <a:uFillTx/>
              <a:latin typeface="Segoe UI"/>
              <a:cs typeface="Segoe UI Semilight" charset="0"/>
            </a:endParaRPr>
          </a:p>
        </p:txBody>
      </p:sp>
      <p:sp>
        <p:nvSpPr>
          <p:cNvPr id="19" name="TextBox 18">
            <a:extLst>
              <a:ext uri="{FF2B5EF4-FFF2-40B4-BE49-F238E27FC236}">
                <a16:creationId xmlns:a16="http://schemas.microsoft.com/office/drawing/2014/main" id="{74313FE6-A37E-4983-99D5-07F3494EF4B3}"/>
              </a:ext>
            </a:extLst>
          </p:cNvPr>
          <p:cNvSpPr txBox="1"/>
          <p:nvPr/>
        </p:nvSpPr>
        <p:spPr>
          <a:xfrm>
            <a:off x="4333456" y="5940813"/>
            <a:ext cx="3904136" cy="805632"/>
          </a:xfrm>
          <a:prstGeom prst="rect">
            <a:avLst/>
          </a:prstGeom>
          <a:noFill/>
        </p:spPr>
        <p:txBody>
          <a:bodyPr wrap="square" lIns="179285" tIns="143428" rIns="179285" bIns="143428" rtlCol="0" anchor="ctr" anchorCtr="0">
            <a:spAutoFit/>
          </a:bodyPr>
          <a:lstStyle>
            <a:defPPr>
              <a:defRPr lang="en-US"/>
            </a:defPPr>
            <a:lvl1pPr algn="ctr" defTabSz="932597">
              <a:lnSpc>
                <a:spcPct val="90000"/>
              </a:lnSpc>
              <a:spcAft>
                <a:spcPts val="1428"/>
              </a:spcAft>
              <a:defRPr sz="2400">
                <a:gradFill>
                  <a:gsLst>
                    <a:gs pos="89071">
                      <a:schemeClr val="tx1"/>
                    </a:gs>
                    <a:gs pos="68852">
                      <a:schemeClr val="tx1"/>
                    </a:gs>
                  </a:gsLst>
                  <a:lin ang="5400000" scaled="1"/>
                </a:gradFill>
                <a:latin typeface="Segoe UI Semilight" charset="0"/>
                <a:ea typeface="Segoe UI Semilight" charset="0"/>
                <a:cs typeface="Segoe UI Semilight" charset="0"/>
              </a:defRPr>
            </a:lvl1pPr>
          </a:lstStyle>
          <a:p>
            <a:pPr marL="0" marR="0" lvl="0" indent="0" algn="ctr" defTabSz="1243432" rtl="0" eaLnBrk="1" fontAlgn="auto" latinLnBrk="0" hangingPunct="1">
              <a:lnSpc>
                <a:spcPct val="90000"/>
              </a:lnSpc>
              <a:spcBef>
                <a:spcPts val="0"/>
              </a:spcBef>
              <a:spcAft>
                <a:spcPts val="1904"/>
              </a:spcAft>
              <a:buClrTx/>
              <a:buSzTx/>
              <a:buFontTx/>
              <a:buNone/>
              <a:tabLst/>
              <a:defRPr/>
            </a:pPr>
            <a:r>
              <a:rPr kumimoji="0" lang="en-US" sz="1961"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t>AI Show</a:t>
            </a:r>
            <a:br>
              <a:rPr kumimoji="0" lang="en-US" sz="1961"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br>
            <a:r>
              <a:rPr kumimoji="0" lang="en-US" sz="1765"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hlinkClick r:id="rId12"/>
              </a:rPr>
              <a:t>channel9.msdn.com/Shows/AI-Show</a:t>
            </a:r>
            <a:r>
              <a:rPr kumimoji="0" lang="en-US" sz="1765" b="0" i="0" u="none" strike="noStrike" kern="1200" cap="none" spc="0" normalizeH="0" baseline="0" noProof="0">
                <a:ln>
                  <a:noFill/>
                </a:ln>
                <a:gradFill>
                  <a:gsLst>
                    <a:gs pos="89071">
                      <a:srgbClr val="505050"/>
                    </a:gs>
                    <a:gs pos="68852">
                      <a:srgbClr val="505050"/>
                    </a:gs>
                  </a:gsLst>
                  <a:lin ang="5400000" scaled="1"/>
                </a:gradFill>
                <a:effectLst/>
                <a:uLnTx/>
                <a:uFillTx/>
                <a:latin typeface="Segoe UI Semilight" charset="0"/>
                <a:cs typeface="Segoe UI Semilight" charset="0"/>
              </a:rPr>
              <a:t> </a:t>
            </a:r>
          </a:p>
        </p:txBody>
      </p:sp>
      <p:cxnSp>
        <p:nvCxnSpPr>
          <p:cNvPr id="20" name="Straight Connector 19">
            <a:extLst>
              <a:ext uri="{FF2B5EF4-FFF2-40B4-BE49-F238E27FC236}">
                <a16:creationId xmlns:a16="http://schemas.microsoft.com/office/drawing/2014/main" id="{357C92B9-2A00-486F-A2AD-2D78DBDB7058}"/>
              </a:ext>
            </a:extLst>
          </p:cNvPr>
          <p:cNvCxnSpPr/>
          <p:nvPr/>
        </p:nvCxnSpPr>
        <p:spPr>
          <a:xfrm>
            <a:off x="4196709" y="4308727"/>
            <a:ext cx="0" cy="1434280"/>
          </a:xfrm>
          <a:prstGeom prst="line">
            <a:avLst/>
          </a:prstGeom>
          <a:ln w="12700" cmpd="sng">
            <a:solidFill>
              <a:schemeClr val="bg1">
                <a:lumMod val="85000"/>
              </a:schemeClr>
            </a:solidFill>
            <a:prstDash val="solid"/>
            <a:headEnd type="none" w="med" len="sm"/>
            <a:tailEnd type="none" w="med" len="sm"/>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C704550-93DB-460F-A232-6123AF8C9157}"/>
              </a:ext>
            </a:extLst>
          </p:cNvPr>
          <p:cNvCxnSpPr/>
          <p:nvPr/>
        </p:nvCxnSpPr>
        <p:spPr>
          <a:xfrm>
            <a:off x="8237592" y="4308727"/>
            <a:ext cx="0" cy="1434280"/>
          </a:xfrm>
          <a:prstGeom prst="line">
            <a:avLst/>
          </a:prstGeom>
          <a:ln w="12700" cmpd="sng">
            <a:solidFill>
              <a:schemeClr val="bg1">
                <a:lumMod val="85000"/>
              </a:schemeClr>
            </a:solidFill>
            <a:prstDash val="solid"/>
            <a:headEnd type="none" w="med" len="sm"/>
            <a:tailEnd type="none" w="med" len="sm"/>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45442085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10667" decel="89333" fill="hold" grpId="0" nodeType="afterEffect">
                                  <p:stCondLst>
                                    <p:cond delay="0"/>
                                  </p:stCondLst>
                                  <p:childTnLst>
                                    <p:animMotion origin="layout" path="M 0 -2.21516E-6 L 4.6745E-6 -0.18679 " pathEditMode="relative" rAng="0" ptsTypes="AA">
                                      <p:cBhvr>
                                        <p:cTn id="6" dur="750" fill="hold"/>
                                        <p:tgtEl>
                                          <p:spTgt spid="5"/>
                                        </p:tgtEl>
                                        <p:attrNameLst>
                                          <p:attrName>ppt_x</p:attrName>
                                          <p:attrName>ppt_y</p:attrName>
                                        </p:attrNameLst>
                                      </p:cBhvr>
                                      <p:rCtr x="115" y="-9079"/>
                                    </p:animMotion>
                                  </p:childTnLst>
                                </p:cTn>
                              </p:par>
                              <p:par>
                                <p:cTn id="7" presetID="42" presetClass="path" presetSubtype="0" accel="10667" decel="89333" fill="hold" nodeType="withEffect">
                                  <p:stCondLst>
                                    <p:cond delay="0"/>
                                  </p:stCondLst>
                                  <p:childTnLst>
                                    <p:animMotion origin="layout" path="M 0 3.31366E-6 L 0 -0.18679 " pathEditMode="relative" rAng="0" ptsTypes="AA">
                                      <p:cBhvr>
                                        <p:cTn id="8" dur="750" fill="hold"/>
                                        <p:tgtEl>
                                          <p:spTgt spid="3"/>
                                        </p:tgtEl>
                                        <p:attrNameLst>
                                          <p:attrName>ppt_x</p:attrName>
                                          <p:attrName>ppt_y</p:attrName>
                                        </p:attrNameLst>
                                      </p:cBhvr>
                                      <p:rCtr x="0" y="-10145"/>
                                    </p:animMotion>
                                  </p:childTnLst>
                                </p:cTn>
                              </p:par>
                              <p:par>
                                <p:cTn id="9" presetID="42" presetClass="path" presetSubtype="0" accel="10667" decel="89333" fill="hold" grpId="0" nodeType="withEffect">
                                  <p:stCondLst>
                                    <p:cond delay="0"/>
                                  </p:stCondLst>
                                  <p:childTnLst>
                                    <p:animMotion origin="layout" path="M 0 3.31366E-6 L 0 -0.18679 " pathEditMode="relative" rAng="0" ptsTypes="AA">
                                      <p:cBhvr>
                                        <p:cTn id="10" dur="750" fill="hold"/>
                                        <p:tgtEl>
                                          <p:spTgt spid="4"/>
                                        </p:tgtEl>
                                        <p:attrNameLst>
                                          <p:attrName>ppt_x</p:attrName>
                                          <p:attrName>ppt_y</p:attrName>
                                        </p:attrNameLst>
                                      </p:cBhvr>
                                      <p:rCtr x="0" y="-10145"/>
                                    </p:animMotion>
                                  </p:childTnLst>
                                </p:cTn>
                              </p:par>
                            </p:childTnLst>
                          </p:cTn>
                        </p:par>
                        <p:par>
                          <p:cTn id="11" fill="hold">
                            <p:stCondLst>
                              <p:cond delay="750"/>
                            </p:stCondLst>
                            <p:childTnLst>
                              <p:par>
                                <p:cTn id="12" presetID="10" presetClass="entr" presetSubtype="0" fill="hold" nodeType="after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500"/>
                                        <p:tgtEl>
                                          <p:spTgt spid="30"/>
                                        </p:tgtEl>
                                      </p:cBhvr>
                                    </p:animEffect>
                                  </p:childTnLst>
                                </p:cTn>
                              </p:par>
                              <p:par>
                                <p:cTn id="15" presetID="10" presetClass="entr" presetSubtype="0"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500"/>
                                        <p:tgtEl>
                                          <p:spTgt spid="31"/>
                                        </p:tgtEl>
                                      </p:cBhvr>
                                    </p:animEffect>
                                  </p:childTnLst>
                                </p:cTn>
                              </p:par>
                            </p:childTnLst>
                          </p:cTn>
                        </p:par>
                        <p:par>
                          <p:cTn id="18" fill="hold">
                            <p:stCondLst>
                              <p:cond delay="1250"/>
                            </p:stCondLst>
                            <p:childTnLst>
                              <p:par>
                                <p:cTn id="19" presetID="10" presetClass="entr" presetSubtype="0" fill="hold" grpId="0" nodeType="after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500"/>
                                        <p:tgtEl>
                                          <p:spTgt spid="25"/>
                                        </p:tgtEl>
                                      </p:cBhvr>
                                    </p:animEffect>
                                  </p:childTnLst>
                                </p:cTn>
                              </p:par>
                            </p:childTnLst>
                          </p:cTn>
                        </p:par>
                        <p:par>
                          <p:cTn id="22" fill="hold">
                            <p:stCondLst>
                              <p:cond delay="1750"/>
                            </p:stCondLst>
                            <p:childTnLst>
                              <p:par>
                                <p:cTn id="23" presetID="10" presetClass="entr" presetSubtype="0" fill="hold" grpId="0" nodeType="after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childTnLst>
                          </p:cTn>
                        </p:par>
                        <p:par>
                          <p:cTn id="26" fill="hold">
                            <p:stCondLst>
                              <p:cond delay="2250"/>
                            </p:stCondLst>
                            <p:childTnLst>
                              <p:par>
                                <p:cTn id="27" presetID="10" presetClass="entr" presetSubtype="0" fill="hold" grpId="0" nodeType="after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childTnLst>
                          </p:cTn>
                        </p:par>
                        <p:par>
                          <p:cTn id="30" fill="hold">
                            <p:stCondLst>
                              <p:cond delay="2750"/>
                            </p:stCondLst>
                            <p:childTnLst>
                              <p:par>
                                <p:cTn id="31" presetID="10" presetClass="entr" presetSubtype="0"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par>
                          <p:cTn id="34" fill="hold">
                            <p:stCondLst>
                              <p:cond delay="3250"/>
                            </p:stCondLst>
                            <p:childTnLst>
                              <p:par>
                                <p:cTn id="35" presetID="10" presetClass="entr" presetSubtype="0" fill="hold" grpId="0"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childTnLst>
                          </p:cTn>
                        </p:par>
                        <p:par>
                          <p:cTn id="38" fill="hold">
                            <p:stCondLst>
                              <p:cond delay="3750"/>
                            </p:stCondLst>
                            <p:childTnLst>
                              <p:par>
                                <p:cTn id="39" presetID="10" presetClass="entr" presetSubtype="0" fill="hold" grpId="0" nodeType="after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childTnLst>
                          </p:cTn>
                        </p:par>
                        <p:par>
                          <p:cTn id="42" fill="hold">
                            <p:stCondLst>
                              <p:cond delay="4250"/>
                            </p:stCondLst>
                            <p:childTnLst>
                              <p:par>
                                <p:cTn id="43" presetID="10" presetClass="entr" presetSubtype="0" fill="hold" grpId="0" nodeType="after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childTnLst>
                                </p:cTn>
                              </p:par>
                            </p:childTnLst>
                          </p:cTn>
                        </p:par>
                        <p:par>
                          <p:cTn id="46" fill="hold">
                            <p:stCondLst>
                              <p:cond delay="4750"/>
                            </p:stCondLst>
                            <p:childTnLst>
                              <p:par>
                                <p:cTn id="47" presetID="10" presetClass="entr" presetSubtype="0" fill="hold" nodeType="after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par>
                                <p:cTn id="50" presetID="10" presetClass="entr" presetSubtype="0" fill="hold"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25" grpId="0"/>
      <p:bldP spid="26" grpId="0"/>
      <p:bldP spid="27" grpId="0"/>
      <p:bldP spid="14" grpId="0"/>
      <p:bldP spid="15" grpId="0"/>
      <p:bldP spid="18"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Why a bot? </a:t>
            </a:r>
          </a:p>
        </p:txBody>
      </p:sp>
      <p:sp>
        <p:nvSpPr>
          <p:cNvPr id="5" name="Freeform 5">
            <a:extLst>
              <a:ext uri="{FF2B5EF4-FFF2-40B4-BE49-F238E27FC236}">
                <a16:creationId xmlns:a16="http://schemas.microsoft.com/office/drawing/2014/main" id="{3551D4DE-D310-4E06-BADE-77317931C6A8}"/>
              </a:ext>
            </a:extLst>
          </p:cNvPr>
          <p:cNvSpPr>
            <a:spLocks/>
          </p:cNvSpPr>
          <p:nvPr/>
        </p:nvSpPr>
        <p:spPr bwMode="auto">
          <a:xfrm>
            <a:off x="8913117" y="1836488"/>
            <a:ext cx="2352887" cy="4218238"/>
          </a:xfrm>
          <a:custGeom>
            <a:avLst/>
            <a:gdLst>
              <a:gd name="T0" fmla="*/ 108 w 108"/>
              <a:gd name="T1" fmla="*/ 188 h 196"/>
              <a:gd name="T2" fmla="*/ 99 w 108"/>
              <a:gd name="T3" fmla="*/ 196 h 196"/>
              <a:gd name="T4" fmla="*/ 8 w 108"/>
              <a:gd name="T5" fmla="*/ 196 h 196"/>
              <a:gd name="T6" fmla="*/ 0 w 108"/>
              <a:gd name="T7" fmla="*/ 188 h 196"/>
              <a:gd name="T8" fmla="*/ 0 w 108"/>
              <a:gd name="T9" fmla="*/ 8 h 196"/>
              <a:gd name="T10" fmla="*/ 8 w 108"/>
              <a:gd name="T11" fmla="*/ 0 h 196"/>
              <a:gd name="T12" fmla="*/ 99 w 108"/>
              <a:gd name="T13" fmla="*/ 0 h 196"/>
              <a:gd name="T14" fmla="*/ 108 w 108"/>
              <a:gd name="T15" fmla="*/ 8 h 196"/>
              <a:gd name="T16" fmla="*/ 108 w 108"/>
              <a:gd name="T17" fmla="*/ 188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96">
                <a:moveTo>
                  <a:pt x="108" y="188"/>
                </a:moveTo>
                <a:cubicBezTo>
                  <a:pt x="108" y="192"/>
                  <a:pt x="104" y="196"/>
                  <a:pt x="99" y="196"/>
                </a:cubicBezTo>
                <a:cubicBezTo>
                  <a:pt x="8" y="196"/>
                  <a:pt x="8" y="196"/>
                  <a:pt x="8" y="196"/>
                </a:cubicBezTo>
                <a:cubicBezTo>
                  <a:pt x="4" y="196"/>
                  <a:pt x="0" y="192"/>
                  <a:pt x="0" y="188"/>
                </a:cubicBezTo>
                <a:cubicBezTo>
                  <a:pt x="0" y="8"/>
                  <a:pt x="0" y="8"/>
                  <a:pt x="0" y="8"/>
                </a:cubicBezTo>
                <a:cubicBezTo>
                  <a:pt x="0" y="4"/>
                  <a:pt x="4" y="0"/>
                  <a:pt x="8" y="0"/>
                </a:cubicBezTo>
                <a:cubicBezTo>
                  <a:pt x="99" y="0"/>
                  <a:pt x="99" y="0"/>
                  <a:pt x="99" y="0"/>
                </a:cubicBezTo>
                <a:cubicBezTo>
                  <a:pt x="104" y="0"/>
                  <a:pt x="108" y="4"/>
                  <a:pt x="108" y="8"/>
                </a:cubicBezTo>
                <a:lnTo>
                  <a:pt x="108" y="18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sp>
        <p:nvSpPr>
          <p:cNvPr id="12" name="Freeform 7">
            <a:extLst>
              <a:ext uri="{FF2B5EF4-FFF2-40B4-BE49-F238E27FC236}">
                <a16:creationId xmlns:a16="http://schemas.microsoft.com/office/drawing/2014/main" id="{20AE2BA1-BF87-4726-BB4C-0A3A6BABBCA3}"/>
              </a:ext>
            </a:extLst>
          </p:cNvPr>
          <p:cNvSpPr>
            <a:spLocks/>
          </p:cNvSpPr>
          <p:nvPr/>
        </p:nvSpPr>
        <p:spPr bwMode="auto">
          <a:xfrm>
            <a:off x="9435979" y="2076722"/>
            <a:ext cx="1285962" cy="63592"/>
          </a:xfrm>
          <a:custGeom>
            <a:avLst/>
            <a:gdLst>
              <a:gd name="T0" fmla="*/ 59 w 59"/>
              <a:gd name="T1" fmla="*/ 2 h 3"/>
              <a:gd name="T2" fmla="*/ 58 w 59"/>
              <a:gd name="T3" fmla="*/ 3 h 3"/>
              <a:gd name="T4" fmla="*/ 1 w 59"/>
              <a:gd name="T5" fmla="*/ 3 h 3"/>
              <a:gd name="T6" fmla="*/ 0 w 59"/>
              <a:gd name="T7" fmla="*/ 2 h 3"/>
              <a:gd name="T8" fmla="*/ 0 w 59"/>
              <a:gd name="T9" fmla="*/ 2 h 3"/>
              <a:gd name="T10" fmla="*/ 1 w 59"/>
              <a:gd name="T11" fmla="*/ 0 h 3"/>
              <a:gd name="T12" fmla="*/ 58 w 59"/>
              <a:gd name="T13" fmla="*/ 0 h 3"/>
              <a:gd name="T14" fmla="*/ 59 w 59"/>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
                <a:moveTo>
                  <a:pt x="59" y="2"/>
                </a:moveTo>
                <a:cubicBezTo>
                  <a:pt x="59" y="2"/>
                  <a:pt x="59" y="3"/>
                  <a:pt x="58" y="3"/>
                </a:cubicBezTo>
                <a:cubicBezTo>
                  <a:pt x="1" y="3"/>
                  <a:pt x="1" y="3"/>
                  <a:pt x="1" y="3"/>
                </a:cubicBezTo>
                <a:cubicBezTo>
                  <a:pt x="0" y="3"/>
                  <a:pt x="0" y="2"/>
                  <a:pt x="0" y="2"/>
                </a:cubicBezTo>
                <a:cubicBezTo>
                  <a:pt x="0" y="2"/>
                  <a:pt x="0" y="2"/>
                  <a:pt x="0" y="2"/>
                </a:cubicBezTo>
                <a:cubicBezTo>
                  <a:pt x="0" y="1"/>
                  <a:pt x="0" y="0"/>
                  <a:pt x="1" y="0"/>
                </a:cubicBezTo>
                <a:cubicBezTo>
                  <a:pt x="58" y="0"/>
                  <a:pt x="58" y="0"/>
                  <a:pt x="58" y="0"/>
                </a:cubicBezTo>
                <a:cubicBezTo>
                  <a:pt x="59" y="0"/>
                  <a:pt x="59" y="1"/>
                  <a:pt x="59" y="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sp>
        <p:nvSpPr>
          <p:cNvPr id="13" name="Freeform 8">
            <a:extLst>
              <a:ext uri="{FF2B5EF4-FFF2-40B4-BE49-F238E27FC236}">
                <a16:creationId xmlns:a16="http://schemas.microsoft.com/office/drawing/2014/main" id="{A224DBC2-CAF4-4C70-9800-3B1A66E3B984}"/>
              </a:ext>
            </a:extLst>
          </p:cNvPr>
          <p:cNvSpPr>
            <a:spLocks/>
          </p:cNvSpPr>
          <p:nvPr/>
        </p:nvSpPr>
        <p:spPr bwMode="auto">
          <a:xfrm>
            <a:off x="9019101" y="5687309"/>
            <a:ext cx="240234" cy="127183"/>
          </a:xfrm>
          <a:custGeom>
            <a:avLst/>
            <a:gdLst>
              <a:gd name="T0" fmla="*/ 11 w 11"/>
              <a:gd name="T1" fmla="*/ 3 h 6"/>
              <a:gd name="T2" fmla="*/ 8 w 11"/>
              <a:gd name="T3" fmla="*/ 6 h 6"/>
              <a:gd name="T4" fmla="*/ 3 w 11"/>
              <a:gd name="T5" fmla="*/ 6 h 6"/>
              <a:gd name="T6" fmla="*/ 0 w 11"/>
              <a:gd name="T7" fmla="*/ 3 h 6"/>
              <a:gd name="T8" fmla="*/ 0 w 11"/>
              <a:gd name="T9" fmla="*/ 3 h 6"/>
              <a:gd name="T10" fmla="*/ 3 w 11"/>
              <a:gd name="T11" fmla="*/ 0 h 6"/>
              <a:gd name="T12" fmla="*/ 8 w 11"/>
              <a:gd name="T13" fmla="*/ 0 h 6"/>
              <a:gd name="T14" fmla="*/ 11 w 11"/>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6">
                <a:moveTo>
                  <a:pt x="11" y="3"/>
                </a:moveTo>
                <a:cubicBezTo>
                  <a:pt x="11" y="5"/>
                  <a:pt x="10" y="6"/>
                  <a:pt x="8" y="6"/>
                </a:cubicBezTo>
                <a:cubicBezTo>
                  <a:pt x="3" y="6"/>
                  <a:pt x="3" y="6"/>
                  <a:pt x="3" y="6"/>
                </a:cubicBezTo>
                <a:cubicBezTo>
                  <a:pt x="1" y="6"/>
                  <a:pt x="0" y="5"/>
                  <a:pt x="0" y="3"/>
                </a:cubicBezTo>
                <a:cubicBezTo>
                  <a:pt x="0" y="3"/>
                  <a:pt x="0" y="3"/>
                  <a:pt x="0" y="3"/>
                </a:cubicBezTo>
                <a:cubicBezTo>
                  <a:pt x="0" y="2"/>
                  <a:pt x="1" y="0"/>
                  <a:pt x="3" y="0"/>
                </a:cubicBezTo>
                <a:cubicBezTo>
                  <a:pt x="8" y="0"/>
                  <a:pt x="8" y="0"/>
                  <a:pt x="8" y="0"/>
                </a:cubicBezTo>
                <a:cubicBezTo>
                  <a:pt x="10" y="0"/>
                  <a:pt x="11" y="2"/>
                  <a:pt x="11" y="3"/>
                </a:cubicBez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sp>
        <p:nvSpPr>
          <p:cNvPr id="14" name="Freeform 9">
            <a:extLst>
              <a:ext uri="{FF2B5EF4-FFF2-40B4-BE49-F238E27FC236}">
                <a16:creationId xmlns:a16="http://schemas.microsoft.com/office/drawing/2014/main" id="{1A3117E7-1661-4BCF-9320-2E11EF78B9C5}"/>
              </a:ext>
            </a:extLst>
          </p:cNvPr>
          <p:cNvSpPr>
            <a:spLocks/>
          </p:cNvSpPr>
          <p:nvPr/>
        </p:nvSpPr>
        <p:spPr bwMode="auto">
          <a:xfrm>
            <a:off x="10898585" y="5687309"/>
            <a:ext cx="240234" cy="127183"/>
          </a:xfrm>
          <a:custGeom>
            <a:avLst/>
            <a:gdLst>
              <a:gd name="T0" fmla="*/ 11 w 11"/>
              <a:gd name="T1" fmla="*/ 3 h 6"/>
              <a:gd name="T2" fmla="*/ 8 w 11"/>
              <a:gd name="T3" fmla="*/ 6 h 6"/>
              <a:gd name="T4" fmla="*/ 3 w 11"/>
              <a:gd name="T5" fmla="*/ 6 h 6"/>
              <a:gd name="T6" fmla="*/ 0 w 11"/>
              <a:gd name="T7" fmla="*/ 3 h 6"/>
              <a:gd name="T8" fmla="*/ 0 w 11"/>
              <a:gd name="T9" fmla="*/ 3 h 6"/>
              <a:gd name="T10" fmla="*/ 3 w 11"/>
              <a:gd name="T11" fmla="*/ 0 h 6"/>
              <a:gd name="T12" fmla="*/ 8 w 11"/>
              <a:gd name="T13" fmla="*/ 0 h 6"/>
              <a:gd name="T14" fmla="*/ 11 w 11"/>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6">
                <a:moveTo>
                  <a:pt x="11" y="3"/>
                </a:moveTo>
                <a:cubicBezTo>
                  <a:pt x="11" y="5"/>
                  <a:pt x="9" y="6"/>
                  <a:pt x="8" y="6"/>
                </a:cubicBezTo>
                <a:cubicBezTo>
                  <a:pt x="3" y="6"/>
                  <a:pt x="3" y="6"/>
                  <a:pt x="3" y="6"/>
                </a:cubicBezTo>
                <a:cubicBezTo>
                  <a:pt x="1" y="6"/>
                  <a:pt x="0" y="5"/>
                  <a:pt x="0" y="3"/>
                </a:cubicBezTo>
                <a:cubicBezTo>
                  <a:pt x="0" y="3"/>
                  <a:pt x="0" y="3"/>
                  <a:pt x="0" y="3"/>
                </a:cubicBezTo>
                <a:cubicBezTo>
                  <a:pt x="0" y="2"/>
                  <a:pt x="1" y="0"/>
                  <a:pt x="3" y="0"/>
                </a:cubicBezTo>
                <a:cubicBezTo>
                  <a:pt x="8" y="0"/>
                  <a:pt x="8" y="0"/>
                  <a:pt x="8" y="0"/>
                </a:cubicBezTo>
                <a:cubicBezTo>
                  <a:pt x="9" y="0"/>
                  <a:pt x="11" y="2"/>
                  <a:pt x="11" y="3"/>
                </a:cubicBez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sp>
        <p:nvSpPr>
          <p:cNvPr id="15" name="Freeform 10">
            <a:extLst>
              <a:ext uri="{FF2B5EF4-FFF2-40B4-BE49-F238E27FC236}">
                <a16:creationId xmlns:a16="http://schemas.microsoft.com/office/drawing/2014/main" id="{AB76AA29-2877-4013-9765-1BE2F847EFBD}"/>
              </a:ext>
            </a:extLst>
          </p:cNvPr>
          <p:cNvSpPr>
            <a:spLocks/>
          </p:cNvSpPr>
          <p:nvPr/>
        </p:nvSpPr>
        <p:spPr bwMode="auto">
          <a:xfrm>
            <a:off x="9831660" y="5623714"/>
            <a:ext cx="494601" cy="261432"/>
          </a:xfrm>
          <a:custGeom>
            <a:avLst/>
            <a:gdLst>
              <a:gd name="T0" fmla="*/ 23 w 23"/>
              <a:gd name="T1" fmla="*/ 6 h 12"/>
              <a:gd name="T2" fmla="*/ 17 w 23"/>
              <a:gd name="T3" fmla="*/ 12 h 12"/>
              <a:gd name="T4" fmla="*/ 6 w 23"/>
              <a:gd name="T5" fmla="*/ 12 h 12"/>
              <a:gd name="T6" fmla="*/ 0 w 23"/>
              <a:gd name="T7" fmla="*/ 6 h 12"/>
              <a:gd name="T8" fmla="*/ 0 w 23"/>
              <a:gd name="T9" fmla="*/ 6 h 12"/>
              <a:gd name="T10" fmla="*/ 6 w 23"/>
              <a:gd name="T11" fmla="*/ 0 h 12"/>
              <a:gd name="T12" fmla="*/ 17 w 23"/>
              <a:gd name="T13" fmla="*/ 0 h 12"/>
              <a:gd name="T14" fmla="*/ 23 w 2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12">
                <a:moveTo>
                  <a:pt x="23" y="6"/>
                </a:moveTo>
                <a:cubicBezTo>
                  <a:pt x="23" y="10"/>
                  <a:pt x="21" y="12"/>
                  <a:pt x="17" y="12"/>
                </a:cubicBezTo>
                <a:cubicBezTo>
                  <a:pt x="6" y="12"/>
                  <a:pt x="6" y="12"/>
                  <a:pt x="6" y="12"/>
                </a:cubicBezTo>
                <a:cubicBezTo>
                  <a:pt x="3" y="12"/>
                  <a:pt x="0" y="10"/>
                  <a:pt x="0" y="6"/>
                </a:cubicBezTo>
                <a:cubicBezTo>
                  <a:pt x="0" y="6"/>
                  <a:pt x="0" y="6"/>
                  <a:pt x="0" y="6"/>
                </a:cubicBezTo>
                <a:cubicBezTo>
                  <a:pt x="0" y="3"/>
                  <a:pt x="3" y="0"/>
                  <a:pt x="6" y="0"/>
                </a:cubicBezTo>
                <a:cubicBezTo>
                  <a:pt x="17" y="0"/>
                  <a:pt x="17" y="0"/>
                  <a:pt x="17" y="0"/>
                </a:cubicBezTo>
                <a:cubicBezTo>
                  <a:pt x="21" y="0"/>
                  <a:pt x="23" y="3"/>
                  <a:pt x="23" y="6"/>
                </a:cubicBez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pic>
        <p:nvPicPr>
          <p:cNvPr id="108" name="BotFrameworkLoopingVideo">
            <a:hlinkClick r:id="" action="ppaction://media"/>
            <a:extLst>
              <a:ext uri="{FF2B5EF4-FFF2-40B4-BE49-F238E27FC236}">
                <a16:creationId xmlns:a16="http://schemas.microsoft.com/office/drawing/2014/main" id="{BD805836-A295-48F6-9EA7-A0AEC91B1EA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019836" y="2437075"/>
            <a:ext cx="2139445" cy="3081264"/>
          </a:xfrm>
          <a:prstGeom prst="rect">
            <a:avLst/>
          </a:prstGeom>
        </p:spPr>
      </p:pic>
      <p:sp>
        <p:nvSpPr>
          <p:cNvPr id="111" name="Freeform: Shape 110">
            <a:extLst>
              <a:ext uri="{FF2B5EF4-FFF2-40B4-BE49-F238E27FC236}">
                <a16:creationId xmlns:a16="http://schemas.microsoft.com/office/drawing/2014/main" id="{CCD2D443-E773-4935-B651-6A2FA6D5332A}"/>
              </a:ext>
            </a:extLst>
          </p:cNvPr>
          <p:cNvSpPr/>
          <p:nvPr/>
        </p:nvSpPr>
        <p:spPr bwMode="auto">
          <a:xfrm>
            <a:off x="2875616" y="4129196"/>
            <a:ext cx="4000677" cy="449236"/>
          </a:xfrm>
          <a:custGeom>
            <a:avLst/>
            <a:gdLst>
              <a:gd name="connsiteX0" fmla="*/ 0 w 3183467"/>
              <a:gd name="connsiteY0" fmla="*/ 338667 h 338667"/>
              <a:gd name="connsiteX1" fmla="*/ 300567 w 3183467"/>
              <a:gd name="connsiteY1" fmla="*/ 338667 h 338667"/>
              <a:gd name="connsiteX2" fmla="*/ 465667 w 3183467"/>
              <a:gd name="connsiteY2" fmla="*/ 173567 h 338667"/>
              <a:gd name="connsiteX3" fmla="*/ 1494367 w 3183467"/>
              <a:gd name="connsiteY3" fmla="*/ 173567 h 338667"/>
              <a:gd name="connsiteX4" fmla="*/ 1600200 w 3183467"/>
              <a:gd name="connsiteY4" fmla="*/ 0 h 338667"/>
              <a:gd name="connsiteX5" fmla="*/ 3183467 w 3183467"/>
              <a:gd name="connsiteY5" fmla="*/ 0 h 338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3467" h="338667">
                <a:moveTo>
                  <a:pt x="0" y="338667"/>
                </a:moveTo>
                <a:lnTo>
                  <a:pt x="300567" y="338667"/>
                </a:lnTo>
                <a:lnTo>
                  <a:pt x="465667" y="173567"/>
                </a:lnTo>
                <a:lnTo>
                  <a:pt x="1494367" y="173567"/>
                </a:lnTo>
                <a:lnTo>
                  <a:pt x="1600200" y="0"/>
                </a:lnTo>
                <a:lnTo>
                  <a:pt x="3183467" y="0"/>
                </a:lnTo>
              </a:path>
            </a:pathLst>
          </a:custGeom>
          <a:noFill/>
          <a:ln w="3175" cap="flat">
            <a:solidFill>
              <a:schemeClr val="accent5"/>
            </a:solidFill>
            <a:prstDash val="solid"/>
            <a:miter lim="800000"/>
            <a:headEnd type="none" w="lg" len="med"/>
            <a:tailEnd type="none" w="lg"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9141"/>
            <a:endParaRPr lang="en-US" sz="2353">
              <a:solidFill>
                <a:srgbClr val="FFFFFF"/>
              </a:solidFill>
              <a:latin typeface="Segoe UI Semilight"/>
            </a:endParaRPr>
          </a:p>
        </p:txBody>
      </p:sp>
      <p:sp>
        <p:nvSpPr>
          <p:cNvPr id="110" name="Freeform: Shape 109">
            <a:extLst>
              <a:ext uri="{FF2B5EF4-FFF2-40B4-BE49-F238E27FC236}">
                <a16:creationId xmlns:a16="http://schemas.microsoft.com/office/drawing/2014/main" id="{44BA6E20-095F-4935-8EF6-2F32719FD895}"/>
              </a:ext>
            </a:extLst>
          </p:cNvPr>
          <p:cNvSpPr/>
          <p:nvPr/>
        </p:nvSpPr>
        <p:spPr bwMode="auto">
          <a:xfrm>
            <a:off x="2219976" y="3789233"/>
            <a:ext cx="4064037" cy="643500"/>
          </a:xfrm>
          <a:custGeom>
            <a:avLst/>
            <a:gdLst>
              <a:gd name="connsiteX0" fmla="*/ 0 w 3860800"/>
              <a:gd name="connsiteY0" fmla="*/ 673100 h 673100"/>
              <a:gd name="connsiteX1" fmla="*/ 0 w 3860800"/>
              <a:gd name="connsiteY1" fmla="*/ 0 h 673100"/>
              <a:gd name="connsiteX2" fmla="*/ 3860800 w 3860800"/>
              <a:gd name="connsiteY2" fmla="*/ 0 h 673100"/>
            </a:gdLst>
            <a:ahLst/>
            <a:cxnLst>
              <a:cxn ang="0">
                <a:pos x="connsiteX0" y="connsiteY0"/>
              </a:cxn>
              <a:cxn ang="0">
                <a:pos x="connsiteX1" y="connsiteY1"/>
              </a:cxn>
              <a:cxn ang="0">
                <a:pos x="connsiteX2" y="connsiteY2"/>
              </a:cxn>
            </a:cxnLst>
            <a:rect l="l" t="t" r="r" b="b"/>
            <a:pathLst>
              <a:path w="3860800" h="673100">
                <a:moveTo>
                  <a:pt x="0" y="673100"/>
                </a:moveTo>
                <a:lnTo>
                  <a:pt x="0" y="0"/>
                </a:lnTo>
                <a:lnTo>
                  <a:pt x="3860800" y="0"/>
                </a:lnTo>
              </a:path>
            </a:pathLst>
          </a:custGeom>
          <a:noFill/>
          <a:ln w="3175" cap="flat">
            <a:solidFill>
              <a:schemeClr val="accent5"/>
            </a:solidFill>
            <a:prstDash val="solid"/>
            <a:miter lim="800000"/>
            <a:headEnd type="none" w="lg" len="med"/>
            <a:tailEnd type="none" w="lg"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9141"/>
            <a:endParaRPr lang="en-US" sz="2353">
              <a:solidFill>
                <a:srgbClr val="FFFFFF"/>
              </a:solidFill>
              <a:latin typeface="Segoe UI Semilight"/>
            </a:endParaRPr>
          </a:p>
        </p:txBody>
      </p:sp>
      <p:sp>
        <p:nvSpPr>
          <p:cNvPr id="104" name="Freeform: Shape 103">
            <a:extLst>
              <a:ext uri="{FF2B5EF4-FFF2-40B4-BE49-F238E27FC236}">
                <a16:creationId xmlns:a16="http://schemas.microsoft.com/office/drawing/2014/main" id="{BB752716-3F16-4927-8D3E-437F187FCA60}"/>
              </a:ext>
            </a:extLst>
          </p:cNvPr>
          <p:cNvSpPr/>
          <p:nvPr/>
        </p:nvSpPr>
        <p:spPr bwMode="auto">
          <a:xfrm>
            <a:off x="1552192" y="3914695"/>
            <a:ext cx="4731817" cy="867806"/>
          </a:xfrm>
          <a:custGeom>
            <a:avLst/>
            <a:gdLst>
              <a:gd name="connsiteX0" fmla="*/ 254000 w 4546600"/>
              <a:gd name="connsiteY0" fmla="*/ 825500 h 825500"/>
              <a:gd name="connsiteX1" fmla="*/ 84667 w 4546600"/>
              <a:gd name="connsiteY1" fmla="*/ 825500 h 825500"/>
              <a:gd name="connsiteX2" fmla="*/ 0 w 4546600"/>
              <a:gd name="connsiteY2" fmla="*/ 736600 h 825500"/>
              <a:gd name="connsiteX3" fmla="*/ 0 w 4546600"/>
              <a:gd name="connsiteY3" fmla="*/ 0 h 825500"/>
              <a:gd name="connsiteX4" fmla="*/ 3259667 w 4546600"/>
              <a:gd name="connsiteY4" fmla="*/ 0 h 825500"/>
              <a:gd name="connsiteX5" fmla="*/ 3352800 w 4546600"/>
              <a:gd name="connsiteY5" fmla="*/ 93133 h 825500"/>
              <a:gd name="connsiteX6" fmla="*/ 3352800 w 4546600"/>
              <a:gd name="connsiteY6" fmla="*/ 520700 h 825500"/>
              <a:gd name="connsiteX7" fmla="*/ 4546600 w 4546600"/>
              <a:gd name="connsiteY7" fmla="*/ 520700 h 825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46600" h="825500">
                <a:moveTo>
                  <a:pt x="254000" y="825500"/>
                </a:moveTo>
                <a:lnTo>
                  <a:pt x="84667" y="825500"/>
                </a:lnTo>
                <a:lnTo>
                  <a:pt x="0" y="736600"/>
                </a:lnTo>
                <a:lnTo>
                  <a:pt x="0" y="0"/>
                </a:lnTo>
                <a:lnTo>
                  <a:pt x="3259667" y="0"/>
                </a:lnTo>
                <a:lnTo>
                  <a:pt x="3352800" y="93133"/>
                </a:lnTo>
                <a:lnTo>
                  <a:pt x="3352800" y="520700"/>
                </a:lnTo>
                <a:lnTo>
                  <a:pt x="4546600" y="520700"/>
                </a:lnTo>
              </a:path>
            </a:pathLst>
          </a:custGeom>
          <a:noFill/>
          <a:ln w="3175" cap="flat">
            <a:solidFill>
              <a:schemeClr val="accent5"/>
            </a:solidFill>
            <a:prstDash val="solid"/>
            <a:miter lim="800000"/>
            <a:headEnd type="none" w="lg" len="med"/>
            <a:tailEnd type="none" w="lg"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9141"/>
            <a:endParaRPr lang="en-US" sz="2353">
              <a:solidFill>
                <a:srgbClr val="FFFFFF"/>
              </a:solidFill>
              <a:latin typeface="Segoe UI Semilight"/>
            </a:endParaRPr>
          </a:p>
        </p:txBody>
      </p:sp>
      <p:grpSp>
        <p:nvGrpSpPr>
          <p:cNvPr id="96" name="Group 95">
            <a:extLst>
              <a:ext uri="{FF2B5EF4-FFF2-40B4-BE49-F238E27FC236}">
                <a16:creationId xmlns:a16="http://schemas.microsoft.com/office/drawing/2014/main" id="{708BF256-1E55-4495-B8FA-ACAA793FA52A}"/>
              </a:ext>
            </a:extLst>
          </p:cNvPr>
          <p:cNvGrpSpPr/>
          <p:nvPr/>
        </p:nvGrpSpPr>
        <p:grpSpPr>
          <a:xfrm>
            <a:off x="983346" y="1565272"/>
            <a:ext cx="6798474" cy="1493230"/>
            <a:chOff x="774499" y="2427216"/>
            <a:chExt cx="5080398" cy="992474"/>
          </a:xfrm>
        </p:grpSpPr>
        <p:grpSp>
          <p:nvGrpSpPr>
            <p:cNvPr id="227" name="Group 226">
              <a:extLst>
                <a:ext uri="{FF2B5EF4-FFF2-40B4-BE49-F238E27FC236}">
                  <a16:creationId xmlns:a16="http://schemas.microsoft.com/office/drawing/2014/main" id="{1674D713-1EE9-4622-93FD-52FAA7EFDDB8}"/>
                </a:ext>
              </a:extLst>
            </p:cNvPr>
            <p:cNvGrpSpPr/>
            <p:nvPr/>
          </p:nvGrpSpPr>
          <p:grpSpPr>
            <a:xfrm>
              <a:off x="774499" y="2427219"/>
              <a:ext cx="1507414" cy="992471"/>
              <a:chOff x="774499" y="2486488"/>
              <a:chExt cx="1507414" cy="992471"/>
            </a:xfrm>
          </p:grpSpPr>
          <p:sp>
            <p:nvSpPr>
              <p:cNvPr id="27" name="Rectangle 26">
                <a:extLst>
                  <a:ext uri="{FF2B5EF4-FFF2-40B4-BE49-F238E27FC236}">
                    <a16:creationId xmlns:a16="http://schemas.microsoft.com/office/drawing/2014/main" id="{65C290FC-1691-430F-A033-552D1B1DB7A1}"/>
                  </a:ext>
                </a:extLst>
              </p:cNvPr>
              <p:cNvSpPr/>
              <p:nvPr/>
            </p:nvSpPr>
            <p:spPr bwMode="auto">
              <a:xfrm>
                <a:off x="774499" y="2655999"/>
                <a:ext cx="1507414" cy="822960"/>
              </a:xfrm>
              <a:prstGeom prst="rect">
                <a:avLst/>
              </a:prstGeom>
              <a:noFill/>
              <a:ln w="3175">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8924" fontAlgn="base">
                  <a:spcBef>
                    <a:spcPct val="0"/>
                  </a:spcBef>
                  <a:spcAft>
                    <a:spcPct val="0"/>
                  </a:spcAft>
                </a:pPr>
                <a:endParaRPr lang="en-US" sz="2745">
                  <a:solidFill>
                    <a:srgbClr val="353535"/>
                  </a:solidFill>
                  <a:latin typeface="Segoe UI Semilight"/>
                  <a:ea typeface="Segoe UI" pitchFamily="34" charset="0"/>
                  <a:cs typeface="Segoe UI" pitchFamily="34" charset="0"/>
                </a:endParaRPr>
              </a:p>
            </p:txBody>
          </p:sp>
          <p:sp>
            <p:nvSpPr>
              <p:cNvPr id="144" name="Rectangle 143">
                <a:extLst>
                  <a:ext uri="{FF2B5EF4-FFF2-40B4-BE49-F238E27FC236}">
                    <a16:creationId xmlns:a16="http://schemas.microsoft.com/office/drawing/2014/main" id="{298D27D0-EBEA-47C8-99E5-71AC8B8A81F2}"/>
                  </a:ext>
                </a:extLst>
              </p:cNvPr>
              <p:cNvSpPr/>
              <p:nvPr/>
            </p:nvSpPr>
            <p:spPr bwMode="auto">
              <a:xfrm>
                <a:off x="983327" y="2486488"/>
                <a:ext cx="1089757" cy="290826"/>
              </a:xfrm>
              <a:prstGeom prst="rect">
                <a:avLst/>
              </a:prstGeom>
              <a:solidFill>
                <a:schemeClr val="bg1"/>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8924" fontAlgn="base">
                  <a:spcBef>
                    <a:spcPct val="0"/>
                  </a:spcBef>
                  <a:spcAft>
                    <a:spcPct val="0"/>
                  </a:spcAft>
                </a:pPr>
                <a:r>
                  <a:rPr lang="en-US" sz="2353">
                    <a:gradFill>
                      <a:gsLst>
                        <a:gs pos="1250">
                          <a:srgbClr val="353535"/>
                        </a:gs>
                        <a:gs pos="100000">
                          <a:srgbClr val="353535"/>
                        </a:gs>
                      </a:gsLst>
                      <a:lin ang="5400000" scaled="0"/>
                    </a:gradFill>
                    <a:latin typeface="Segoe UI Semilight"/>
                    <a:ea typeface="Segoe UI" pitchFamily="34" charset="0"/>
                    <a:cs typeface="Segoe UI" pitchFamily="34" charset="0"/>
                  </a:rPr>
                  <a:t>TYPE</a:t>
                </a:r>
              </a:p>
            </p:txBody>
          </p:sp>
          <p:grpSp>
            <p:nvGrpSpPr>
              <p:cNvPr id="17" name="Group 16">
                <a:extLst>
                  <a:ext uri="{FF2B5EF4-FFF2-40B4-BE49-F238E27FC236}">
                    <a16:creationId xmlns:a16="http://schemas.microsoft.com/office/drawing/2014/main" id="{586B5B07-9EB7-4189-9932-8DD8121CA3E6}"/>
                  </a:ext>
                </a:extLst>
              </p:cNvPr>
              <p:cNvGrpSpPr/>
              <p:nvPr/>
            </p:nvGrpSpPr>
            <p:grpSpPr>
              <a:xfrm>
                <a:off x="1188959" y="2816962"/>
                <a:ext cx="678492" cy="537678"/>
                <a:chOff x="-883702" y="2865968"/>
                <a:chExt cx="4841870" cy="3836989"/>
              </a:xfrm>
              <a:solidFill>
                <a:schemeClr val="tx1"/>
              </a:solidFill>
            </p:grpSpPr>
            <p:sp>
              <p:nvSpPr>
                <p:cNvPr id="114" name="Freeform 6">
                  <a:extLst>
                    <a:ext uri="{FF2B5EF4-FFF2-40B4-BE49-F238E27FC236}">
                      <a16:creationId xmlns:a16="http://schemas.microsoft.com/office/drawing/2014/main" id="{100944CC-C055-4953-A449-1E31E79CCB42}"/>
                    </a:ext>
                  </a:extLst>
                </p:cNvPr>
                <p:cNvSpPr>
                  <a:spLocks noEditPoints="1"/>
                </p:cNvSpPr>
                <p:nvPr/>
              </p:nvSpPr>
              <p:spPr bwMode="auto">
                <a:xfrm>
                  <a:off x="-883702" y="2865968"/>
                  <a:ext cx="4841870" cy="3836989"/>
                </a:xfrm>
                <a:custGeom>
                  <a:avLst/>
                  <a:gdLst>
                    <a:gd name="T0" fmla="*/ 0 w 2504"/>
                    <a:gd name="T1" fmla="*/ 813 h 1993"/>
                    <a:gd name="T2" fmla="*/ 46 w 2504"/>
                    <a:gd name="T3" fmla="*/ 713 h 1993"/>
                    <a:gd name="T4" fmla="*/ 206 w 2504"/>
                    <a:gd name="T5" fmla="*/ 641 h 1993"/>
                    <a:gd name="T6" fmla="*/ 578 w 2504"/>
                    <a:gd name="T7" fmla="*/ 641 h 1993"/>
                    <a:gd name="T8" fmla="*/ 1178 w 2504"/>
                    <a:gd name="T9" fmla="*/ 641 h 1993"/>
                    <a:gd name="T10" fmla="*/ 1207 w 2504"/>
                    <a:gd name="T11" fmla="*/ 641 h 1993"/>
                    <a:gd name="T12" fmla="*/ 1194 w 2504"/>
                    <a:gd name="T13" fmla="*/ 556 h 1993"/>
                    <a:gd name="T14" fmla="*/ 1108 w 2504"/>
                    <a:gd name="T15" fmla="*/ 361 h 1993"/>
                    <a:gd name="T16" fmla="*/ 1028 w 2504"/>
                    <a:gd name="T17" fmla="*/ 52 h 1993"/>
                    <a:gd name="T18" fmla="*/ 1069 w 2504"/>
                    <a:gd name="T19" fmla="*/ 2 h 1993"/>
                    <a:gd name="T20" fmla="*/ 1117 w 2504"/>
                    <a:gd name="T21" fmla="*/ 46 h 1993"/>
                    <a:gd name="T22" fmla="*/ 1122 w 2504"/>
                    <a:gd name="T23" fmla="*/ 125 h 1993"/>
                    <a:gd name="T24" fmla="*/ 1195 w 2504"/>
                    <a:gd name="T25" fmla="*/ 333 h 1993"/>
                    <a:gd name="T26" fmla="*/ 1295 w 2504"/>
                    <a:gd name="T27" fmla="*/ 641 h 1993"/>
                    <a:gd name="T28" fmla="*/ 1320 w 2504"/>
                    <a:gd name="T29" fmla="*/ 641 h 1993"/>
                    <a:gd name="T30" fmla="*/ 2294 w 2504"/>
                    <a:gd name="T31" fmla="*/ 641 h 1993"/>
                    <a:gd name="T32" fmla="*/ 2468 w 2504"/>
                    <a:gd name="T33" fmla="*/ 728 h 1993"/>
                    <a:gd name="T34" fmla="*/ 2504 w 2504"/>
                    <a:gd name="T35" fmla="*/ 813 h 1993"/>
                    <a:gd name="T36" fmla="*/ 2504 w 2504"/>
                    <a:gd name="T37" fmla="*/ 1817 h 1993"/>
                    <a:gd name="T38" fmla="*/ 2475 w 2504"/>
                    <a:gd name="T39" fmla="*/ 1895 h 1993"/>
                    <a:gd name="T40" fmla="*/ 2289 w 2504"/>
                    <a:gd name="T41" fmla="*/ 1993 h 1993"/>
                    <a:gd name="T42" fmla="*/ 407 w 2504"/>
                    <a:gd name="T43" fmla="*/ 1993 h 1993"/>
                    <a:gd name="T44" fmla="*/ 207 w 2504"/>
                    <a:gd name="T45" fmla="*/ 1993 h 1993"/>
                    <a:gd name="T46" fmla="*/ 48 w 2504"/>
                    <a:gd name="T47" fmla="*/ 1923 h 1993"/>
                    <a:gd name="T48" fmla="*/ 0 w 2504"/>
                    <a:gd name="T49" fmla="*/ 1817 h 1993"/>
                    <a:gd name="T50" fmla="*/ 0 w 2504"/>
                    <a:gd name="T51" fmla="*/ 813 h 1993"/>
                    <a:gd name="T52" fmla="*/ 1250 w 2504"/>
                    <a:gd name="T53" fmla="*/ 1904 h 1993"/>
                    <a:gd name="T54" fmla="*/ 2284 w 2504"/>
                    <a:gd name="T55" fmla="*/ 1904 h 1993"/>
                    <a:gd name="T56" fmla="*/ 2318 w 2504"/>
                    <a:gd name="T57" fmla="*/ 1902 h 1993"/>
                    <a:gd name="T58" fmla="*/ 2370 w 2504"/>
                    <a:gd name="T59" fmla="*/ 1881 h 1993"/>
                    <a:gd name="T60" fmla="*/ 2415 w 2504"/>
                    <a:gd name="T61" fmla="*/ 1779 h 1993"/>
                    <a:gd name="T62" fmla="*/ 2415 w 2504"/>
                    <a:gd name="T63" fmla="*/ 855 h 1993"/>
                    <a:gd name="T64" fmla="*/ 2413 w 2504"/>
                    <a:gd name="T65" fmla="*/ 825 h 1993"/>
                    <a:gd name="T66" fmla="*/ 2318 w 2504"/>
                    <a:gd name="T67" fmla="*/ 733 h 1993"/>
                    <a:gd name="T68" fmla="*/ 2088 w 2504"/>
                    <a:gd name="T69" fmla="*/ 731 h 1993"/>
                    <a:gd name="T70" fmla="*/ 216 w 2504"/>
                    <a:gd name="T71" fmla="*/ 730 h 1993"/>
                    <a:gd name="T72" fmla="*/ 89 w 2504"/>
                    <a:gd name="T73" fmla="*/ 851 h 1993"/>
                    <a:gd name="T74" fmla="*/ 90 w 2504"/>
                    <a:gd name="T75" fmla="*/ 1785 h 1993"/>
                    <a:gd name="T76" fmla="*/ 101 w 2504"/>
                    <a:gd name="T77" fmla="*/ 1841 h 1993"/>
                    <a:gd name="T78" fmla="*/ 214 w 2504"/>
                    <a:gd name="T79" fmla="*/ 1904 h 1993"/>
                    <a:gd name="T80" fmla="*/ 1250 w 2504"/>
                    <a:gd name="T81" fmla="*/ 1904 h 1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04" h="1993">
                      <a:moveTo>
                        <a:pt x="0" y="813"/>
                      </a:moveTo>
                      <a:cubicBezTo>
                        <a:pt x="11" y="778"/>
                        <a:pt x="21" y="742"/>
                        <a:pt x="46" y="713"/>
                      </a:cubicBezTo>
                      <a:cubicBezTo>
                        <a:pt x="89" y="664"/>
                        <a:pt x="142" y="641"/>
                        <a:pt x="206" y="641"/>
                      </a:cubicBezTo>
                      <a:cubicBezTo>
                        <a:pt x="330" y="642"/>
                        <a:pt x="454" y="641"/>
                        <a:pt x="578" y="641"/>
                      </a:cubicBezTo>
                      <a:cubicBezTo>
                        <a:pt x="778" y="641"/>
                        <a:pt x="978" y="641"/>
                        <a:pt x="1178" y="641"/>
                      </a:cubicBezTo>
                      <a:cubicBezTo>
                        <a:pt x="1186" y="641"/>
                        <a:pt x="1194" y="641"/>
                        <a:pt x="1207" y="641"/>
                      </a:cubicBezTo>
                      <a:cubicBezTo>
                        <a:pt x="1203" y="611"/>
                        <a:pt x="1199" y="583"/>
                        <a:pt x="1194" y="556"/>
                      </a:cubicBezTo>
                      <a:cubicBezTo>
                        <a:pt x="1180" y="485"/>
                        <a:pt x="1144" y="423"/>
                        <a:pt x="1108" y="361"/>
                      </a:cubicBezTo>
                      <a:cubicBezTo>
                        <a:pt x="1054" y="265"/>
                        <a:pt x="1027" y="162"/>
                        <a:pt x="1028" y="52"/>
                      </a:cubicBezTo>
                      <a:cubicBezTo>
                        <a:pt x="1028" y="22"/>
                        <a:pt x="1043" y="4"/>
                        <a:pt x="1069" y="2"/>
                      </a:cubicBezTo>
                      <a:cubicBezTo>
                        <a:pt x="1095" y="0"/>
                        <a:pt x="1114" y="17"/>
                        <a:pt x="1117" y="46"/>
                      </a:cubicBezTo>
                      <a:cubicBezTo>
                        <a:pt x="1119" y="72"/>
                        <a:pt x="1119" y="99"/>
                        <a:pt x="1122" y="125"/>
                      </a:cubicBezTo>
                      <a:cubicBezTo>
                        <a:pt x="1129" y="200"/>
                        <a:pt x="1157" y="268"/>
                        <a:pt x="1195" y="333"/>
                      </a:cubicBezTo>
                      <a:cubicBezTo>
                        <a:pt x="1251" y="428"/>
                        <a:pt x="1291" y="527"/>
                        <a:pt x="1295" y="641"/>
                      </a:cubicBezTo>
                      <a:cubicBezTo>
                        <a:pt x="1305" y="641"/>
                        <a:pt x="1312" y="641"/>
                        <a:pt x="1320" y="641"/>
                      </a:cubicBezTo>
                      <a:cubicBezTo>
                        <a:pt x="1645" y="641"/>
                        <a:pt x="1969" y="642"/>
                        <a:pt x="2294" y="641"/>
                      </a:cubicBezTo>
                      <a:cubicBezTo>
                        <a:pt x="2367" y="641"/>
                        <a:pt x="2427" y="667"/>
                        <a:pt x="2468" y="728"/>
                      </a:cubicBezTo>
                      <a:cubicBezTo>
                        <a:pt x="2485" y="753"/>
                        <a:pt x="2492" y="785"/>
                        <a:pt x="2504" y="813"/>
                      </a:cubicBezTo>
                      <a:cubicBezTo>
                        <a:pt x="2504" y="1148"/>
                        <a:pt x="2504" y="1483"/>
                        <a:pt x="2504" y="1817"/>
                      </a:cubicBezTo>
                      <a:cubicBezTo>
                        <a:pt x="2495" y="1843"/>
                        <a:pt x="2489" y="1872"/>
                        <a:pt x="2475" y="1895"/>
                      </a:cubicBezTo>
                      <a:cubicBezTo>
                        <a:pt x="2434" y="1965"/>
                        <a:pt x="2369" y="1993"/>
                        <a:pt x="2289" y="1993"/>
                      </a:cubicBezTo>
                      <a:cubicBezTo>
                        <a:pt x="1662" y="1993"/>
                        <a:pt x="1035" y="1993"/>
                        <a:pt x="407" y="1993"/>
                      </a:cubicBezTo>
                      <a:cubicBezTo>
                        <a:pt x="341" y="1993"/>
                        <a:pt x="274" y="1993"/>
                        <a:pt x="207" y="1993"/>
                      </a:cubicBezTo>
                      <a:cubicBezTo>
                        <a:pt x="144" y="1993"/>
                        <a:pt x="91" y="1971"/>
                        <a:pt x="48" y="1923"/>
                      </a:cubicBezTo>
                      <a:cubicBezTo>
                        <a:pt x="22" y="1893"/>
                        <a:pt x="9" y="1856"/>
                        <a:pt x="0" y="1817"/>
                      </a:cubicBezTo>
                      <a:cubicBezTo>
                        <a:pt x="0" y="1483"/>
                        <a:pt x="0" y="1148"/>
                        <a:pt x="0" y="813"/>
                      </a:cubicBezTo>
                      <a:close/>
                      <a:moveTo>
                        <a:pt x="1250" y="1904"/>
                      </a:moveTo>
                      <a:cubicBezTo>
                        <a:pt x="1595" y="1904"/>
                        <a:pt x="1939" y="1904"/>
                        <a:pt x="2284" y="1904"/>
                      </a:cubicBezTo>
                      <a:cubicBezTo>
                        <a:pt x="2295" y="1904"/>
                        <a:pt x="2307" y="1905"/>
                        <a:pt x="2318" y="1902"/>
                      </a:cubicBezTo>
                      <a:cubicBezTo>
                        <a:pt x="2336" y="1897"/>
                        <a:pt x="2355" y="1891"/>
                        <a:pt x="2370" y="1881"/>
                      </a:cubicBezTo>
                      <a:cubicBezTo>
                        <a:pt x="2405" y="1857"/>
                        <a:pt x="2415" y="1820"/>
                        <a:pt x="2415" y="1779"/>
                      </a:cubicBezTo>
                      <a:cubicBezTo>
                        <a:pt x="2415" y="1471"/>
                        <a:pt x="2415" y="1163"/>
                        <a:pt x="2415" y="855"/>
                      </a:cubicBezTo>
                      <a:cubicBezTo>
                        <a:pt x="2415" y="845"/>
                        <a:pt x="2414" y="835"/>
                        <a:pt x="2413" y="825"/>
                      </a:cubicBezTo>
                      <a:cubicBezTo>
                        <a:pt x="2407" y="776"/>
                        <a:pt x="2368" y="735"/>
                        <a:pt x="2318" y="733"/>
                      </a:cubicBezTo>
                      <a:cubicBezTo>
                        <a:pt x="2241" y="730"/>
                        <a:pt x="2165" y="731"/>
                        <a:pt x="2088" y="731"/>
                      </a:cubicBezTo>
                      <a:cubicBezTo>
                        <a:pt x="1464" y="730"/>
                        <a:pt x="840" y="731"/>
                        <a:pt x="216" y="730"/>
                      </a:cubicBezTo>
                      <a:cubicBezTo>
                        <a:pt x="132" y="730"/>
                        <a:pt x="89" y="784"/>
                        <a:pt x="89" y="851"/>
                      </a:cubicBezTo>
                      <a:cubicBezTo>
                        <a:pt x="90" y="1162"/>
                        <a:pt x="89" y="1474"/>
                        <a:pt x="90" y="1785"/>
                      </a:cubicBezTo>
                      <a:cubicBezTo>
                        <a:pt x="90" y="1804"/>
                        <a:pt x="94" y="1824"/>
                        <a:pt x="101" y="1841"/>
                      </a:cubicBezTo>
                      <a:cubicBezTo>
                        <a:pt x="123" y="1888"/>
                        <a:pt x="164" y="1904"/>
                        <a:pt x="214" y="1904"/>
                      </a:cubicBezTo>
                      <a:cubicBezTo>
                        <a:pt x="559" y="1904"/>
                        <a:pt x="905" y="1904"/>
                        <a:pt x="1250" y="19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15" name="Freeform 7">
                  <a:extLst>
                    <a:ext uri="{FF2B5EF4-FFF2-40B4-BE49-F238E27FC236}">
                      <a16:creationId xmlns:a16="http://schemas.microsoft.com/office/drawing/2014/main" id="{6E316A58-1B61-49A0-988A-864673233D63}"/>
                    </a:ext>
                  </a:extLst>
                </p:cNvPr>
                <p:cNvSpPr>
                  <a:spLocks/>
                </p:cNvSpPr>
                <p:nvPr/>
              </p:nvSpPr>
              <p:spPr bwMode="auto">
                <a:xfrm>
                  <a:off x="310097" y="5825069"/>
                  <a:ext cx="2457447" cy="512763"/>
                </a:xfrm>
                <a:custGeom>
                  <a:avLst/>
                  <a:gdLst>
                    <a:gd name="T0" fmla="*/ 635 w 1271"/>
                    <a:gd name="T1" fmla="*/ 0 h 266"/>
                    <a:gd name="T2" fmla="*/ 1207 w 1271"/>
                    <a:gd name="T3" fmla="*/ 0 h 266"/>
                    <a:gd name="T4" fmla="*/ 1271 w 1271"/>
                    <a:gd name="T5" fmla="*/ 65 h 266"/>
                    <a:gd name="T6" fmla="*/ 1271 w 1271"/>
                    <a:gd name="T7" fmla="*/ 203 h 266"/>
                    <a:gd name="T8" fmla="*/ 1206 w 1271"/>
                    <a:gd name="T9" fmla="*/ 266 h 266"/>
                    <a:gd name="T10" fmla="*/ 342 w 1271"/>
                    <a:gd name="T11" fmla="*/ 266 h 266"/>
                    <a:gd name="T12" fmla="*/ 61 w 1271"/>
                    <a:gd name="T13" fmla="*/ 266 h 266"/>
                    <a:gd name="T14" fmla="*/ 0 w 1271"/>
                    <a:gd name="T15" fmla="*/ 205 h 266"/>
                    <a:gd name="T16" fmla="*/ 0 w 1271"/>
                    <a:gd name="T17" fmla="*/ 59 h 266"/>
                    <a:gd name="T18" fmla="*/ 59 w 1271"/>
                    <a:gd name="T19" fmla="*/ 0 h 266"/>
                    <a:gd name="T20" fmla="*/ 635 w 1271"/>
                    <a:gd name="T21"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71" h="266">
                      <a:moveTo>
                        <a:pt x="635" y="0"/>
                      </a:moveTo>
                      <a:cubicBezTo>
                        <a:pt x="826" y="0"/>
                        <a:pt x="1016" y="0"/>
                        <a:pt x="1207" y="0"/>
                      </a:cubicBezTo>
                      <a:cubicBezTo>
                        <a:pt x="1257" y="0"/>
                        <a:pt x="1271" y="14"/>
                        <a:pt x="1271" y="65"/>
                      </a:cubicBezTo>
                      <a:cubicBezTo>
                        <a:pt x="1271" y="111"/>
                        <a:pt x="1271" y="157"/>
                        <a:pt x="1271" y="203"/>
                      </a:cubicBezTo>
                      <a:cubicBezTo>
                        <a:pt x="1271" y="253"/>
                        <a:pt x="1257" y="266"/>
                        <a:pt x="1206" y="266"/>
                      </a:cubicBezTo>
                      <a:cubicBezTo>
                        <a:pt x="918" y="266"/>
                        <a:pt x="630" y="266"/>
                        <a:pt x="342" y="266"/>
                      </a:cubicBezTo>
                      <a:cubicBezTo>
                        <a:pt x="248" y="266"/>
                        <a:pt x="155" y="266"/>
                        <a:pt x="61" y="266"/>
                      </a:cubicBezTo>
                      <a:cubicBezTo>
                        <a:pt x="15" y="266"/>
                        <a:pt x="0" y="251"/>
                        <a:pt x="0" y="205"/>
                      </a:cubicBezTo>
                      <a:cubicBezTo>
                        <a:pt x="0" y="156"/>
                        <a:pt x="0" y="107"/>
                        <a:pt x="0" y="59"/>
                      </a:cubicBezTo>
                      <a:cubicBezTo>
                        <a:pt x="0" y="16"/>
                        <a:pt x="16" y="0"/>
                        <a:pt x="59" y="0"/>
                      </a:cubicBezTo>
                      <a:cubicBezTo>
                        <a:pt x="251" y="0"/>
                        <a:pt x="443" y="0"/>
                        <a:pt x="63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16" name="Freeform 8">
                  <a:extLst>
                    <a:ext uri="{FF2B5EF4-FFF2-40B4-BE49-F238E27FC236}">
                      <a16:creationId xmlns:a16="http://schemas.microsoft.com/office/drawing/2014/main" id="{D97D3184-9233-4A23-97A9-14783D86C41C}"/>
                    </a:ext>
                  </a:extLst>
                </p:cNvPr>
                <p:cNvSpPr>
                  <a:spLocks/>
                </p:cNvSpPr>
                <p:nvPr/>
              </p:nvSpPr>
              <p:spPr bwMode="auto">
                <a:xfrm>
                  <a:off x="-336015" y="5174194"/>
                  <a:ext cx="841374" cy="514350"/>
                </a:xfrm>
                <a:custGeom>
                  <a:avLst/>
                  <a:gdLst>
                    <a:gd name="T0" fmla="*/ 217 w 435"/>
                    <a:gd name="T1" fmla="*/ 267 h 267"/>
                    <a:gd name="T2" fmla="*/ 56 w 435"/>
                    <a:gd name="T3" fmla="*/ 267 h 267"/>
                    <a:gd name="T4" fmla="*/ 0 w 435"/>
                    <a:gd name="T5" fmla="*/ 211 h 267"/>
                    <a:gd name="T6" fmla="*/ 1 w 435"/>
                    <a:gd name="T7" fmla="*/ 53 h 267"/>
                    <a:gd name="T8" fmla="*/ 51 w 435"/>
                    <a:gd name="T9" fmla="*/ 0 h 267"/>
                    <a:gd name="T10" fmla="*/ 383 w 435"/>
                    <a:gd name="T11" fmla="*/ 0 h 267"/>
                    <a:gd name="T12" fmla="*/ 434 w 435"/>
                    <a:gd name="T13" fmla="*/ 51 h 267"/>
                    <a:gd name="T14" fmla="*/ 434 w 435"/>
                    <a:gd name="T15" fmla="*/ 217 h 267"/>
                    <a:gd name="T16" fmla="*/ 383 w 435"/>
                    <a:gd name="T17" fmla="*/ 267 h 267"/>
                    <a:gd name="T18" fmla="*/ 217 w 435"/>
                    <a:gd name="T19" fmla="*/ 267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5" h="267">
                      <a:moveTo>
                        <a:pt x="217" y="267"/>
                      </a:moveTo>
                      <a:cubicBezTo>
                        <a:pt x="163" y="267"/>
                        <a:pt x="110" y="267"/>
                        <a:pt x="56" y="267"/>
                      </a:cubicBezTo>
                      <a:cubicBezTo>
                        <a:pt x="15" y="267"/>
                        <a:pt x="1" y="252"/>
                        <a:pt x="0" y="211"/>
                      </a:cubicBezTo>
                      <a:cubicBezTo>
                        <a:pt x="0" y="158"/>
                        <a:pt x="0" y="106"/>
                        <a:pt x="1" y="53"/>
                      </a:cubicBezTo>
                      <a:cubicBezTo>
                        <a:pt x="1" y="18"/>
                        <a:pt x="17" y="1"/>
                        <a:pt x="51" y="0"/>
                      </a:cubicBezTo>
                      <a:cubicBezTo>
                        <a:pt x="162" y="0"/>
                        <a:pt x="273" y="0"/>
                        <a:pt x="383" y="0"/>
                      </a:cubicBezTo>
                      <a:cubicBezTo>
                        <a:pt x="416" y="0"/>
                        <a:pt x="434" y="18"/>
                        <a:pt x="434" y="51"/>
                      </a:cubicBezTo>
                      <a:cubicBezTo>
                        <a:pt x="435" y="106"/>
                        <a:pt x="435" y="162"/>
                        <a:pt x="434" y="217"/>
                      </a:cubicBezTo>
                      <a:cubicBezTo>
                        <a:pt x="434" y="251"/>
                        <a:pt x="418" y="266"/>
                        <a:pt x="383" y="267"/>
                      </a:cubicBezTo>
                      <a:cubicBezTo>
                        <a:pt x="328" y="267"/>
                        <a:pt x="273" y="267"/>
                        <a:pt x="217" y="2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17" name="Freeform 9">
                  <a:extLst>
                    <a:ext uri="{FF2B5EF4-FFF2-40B4-BE49-F238E27FC236}">
                      <a16:creationId xmlns:a16="http://schemas.microsoft.com/office/drawing/2014/main" id="{51168EFF-FF8C-4FBB-BB2C-C8E351172FA1}"/>
                    </a:ext>
                  </a:extLst>
                </p:cNvPr>
                <p:cNvSpPr>
                  <a:spLocks/>
                </p:cNvSpPr>
                <p:nvPr/>
              </p:nvSpPr>
              <p:spPr bwMode="auto">
                <a:xfrm>
                  <a:off x="2572282" y="5174194"/>
                  <a:ext cx="838199" cy="515938"/>
                </a:xfrm>
                <a:custGeom>
                  <a:avLst/>
                  <a:gdLst>
                    <a:gd name="T0" fmla="*/ 218 w 434"/>
                    <a:gd name="T1" fmla="*/ 0 h 268"/>
                    <a:gd name="T2" fmla="*/ 374 w 434"/>
                    <a:gd name="T3" fmla="*/ 0 h 268"/>
                    <a:gd name="T4" fmla="*/ 434 w 434"/>
                    <a:gd name="T5" fmla="*/ 60 h 268"/>
                    <a:gd name="T6" fmla="*/ 434 w 434"/>
                    <a:gd name="T7" fmla="*/ 213 h 268"/>
                    <a:gd name="T8" fmla="*/ 380 w 434"/>
                    <a:gd name="T9" fmla="*/ 267 h 268"/>
                    <a:gd name="T10" fmla="*/ 53 w 434"/>
                    <a:gd name="T11" fmla="*/ 268 h 268"/>
                    <a:gd name="T12" fmla="*/ 0 w 434"/>
                    <a:gd name="T13" fmla="*/ 215 h 268"/>
                    <a:gd name="T14" fmla="*/ 0 w 434"/>
                    <a:gd name="T15" fmla="*/ 55 h 268"/>
                    <a:gd name="T16" fmla="*/ 56 w 434"/>
                    <a:gd name="T17" fmla="*/ 0 h 268"/>
                    <a:gd name="T18" fmla="*/ 218 w 434"/>
                    <a:gd name="T19"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4" h="268">
                      <a:moveTo>
                        <a:pt x="218" y="0"/>
                      </a:moveTo>
                      <a:cubicBezTo>
                        <a:pt x="270" y="0"/>
                        <a:pt x="322" y="0"/>
                        <a:pt x="374" y="0"/>
                      </a:cubicBezTo>
                      <a:cubicBezTo>
                        <a:pt x="419" y="0"/>
                        <a:pt x="434" y="15"/>
                        <a:pt x="434" y="60"/>
                      </a:cubicBezTo>
                      <a:cubicBezTo>
                        <a:pt x="434" y="111"/>
                        <a:pt x="434" y="162"/>
                        <a:pt x="434" y="213"/>
                      </a:cubicBezTo>
                      <a:cubicBezTo>
                        <a:pt x="434" y="251"/>
                        <a:pt x="418" y="267"/>
                        <a:pt x="380" y="267"/>
                      </a:cubicBezTo>
                      <a:cubicBezTo>
                        <a:pt x="271" y="268"/>
                        <a:pt x="162" y="268"/>
                        <a:pt x="53" y="268"/>
                      </a:cubicBezTo>
                      <a:cubicBezTo>
                        <a:pt x="16" y="267"/>
                        <a:pt x="0" y="251"/>
                        <a:pt x="0" y="215"/>
                      </a:cubicBezTo>
                      <a:cubicBezTo>
                        <a:pt x="0" y="161"/>
                        <a:pt x="0" y="108"/>
                        <a:pt x="0" y="55"/>
                      </a:cubicBezTo>
                      <a:cubicBezTo>
                        <a:pt x="0" y="17"/>
                        <a:pt x="17" y="0"/>
                        <a:pt x="56" y="0"/>
                      </a:cubicBezTo>
                      <a:cubicBezTo>
                        <a:pt x="110" y="0"/>
                        <a:pt x="164" y="0"/>
                        <a:pt x="2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18" name="Freeform 10">
                  <a:extLst>
                    <a:ext uri="{FF2B5EF4-FFF2-40B4-BE49-F238E27FC236}">
                      <a16:creationId xmlns:a16="http://schemas.microsoft.com/office/drawing/2014/main" id="{E1C5D1B4-EDA4-4C55-962C-4839E481DCB3}"/>
                    </a:ext>
                  </a:extLst>
                </p:cNvPr>
                <p:cNvSpPr>
                  <a:spLocks/>
                </p:cNvSpPr>
                <p:nvPr/>
              </p:nvSpPr>
              <p:spPr bwMode="auto">
                <a:xfrm>
                  <a:off x="-336015" y="4531256"/>
                  <a:ext cx="517524" cy="515938"/>
                </a:xfrm>
                <a:custGeom>
                  <a:avLst/>
                  <a:gdLst>
                    <a:gd name="T0" fmla="*/ 0 w 268"/>
                    <a:gd name="T1" fmla="*/ 133 h 268"/>
                    <a:gd name="T2" fmla="*/ 1 w 268"/>
                    <a:gd name="T3" fmla="*/ 49 h 268"/>
                    <a:gd name="T4" fmla="*/ 49 w 268"/>
                    <a:gd name="T5" fmla="*/ 0 h 268"/>
                    <a:gd name="T6" fmla="*/ 219 w 268"/>
                    <a:gd name="T7" fmla="*/ 0 h 268"/>
                    <a:gd name="T8" fmla="*/ 266 w 268"/>
                    <a:gd name="T9" fmla="*/ 46 h 268"/>
                    <a:gd name="T10" fmla="*/ 267 w 268"/>
                    <a:gd name="T11" fmla="*/ 222 h 268"/>
                    <a:gd name="T12" fmla="*/ 223 w 268"/>
                    <a:gd name="T13" fmla="*/ 266 h 268"/>
                    <a:gd name="T14" fmla="*/ 43 w 268"/>
                    <a:gd name="T15" fmla="*/ 266 h 268"/>
                    <a:gd name="T16" fmla="*/ 1 w 268"/>
                    <a:gd name="T17" fmla="*/ 219 h 268"/>
                    <a:gd name="T18" fmla="*/ 0 w 268"/>
                    <a:gd name="T19" fmla="*/ 133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268">
                      <a:moveTo>
                        <a:pt x="0" y="133"/>
                      </a:moveTo>
                      <a:cubicBezTo>
                        <a:pt x="0" y="105"/>
                        <a:pt x="0" y="77"/>
                        <a:pt x="1" y="49"/>
                      </a:cubicBezTo>
                      <a:cubicBezTo>
                        <a:pt x="1" y="18"/>
                        <a:pt x="19" y="1"/>
                        <a:pt x="49" y="0"/>
                      </a:cubicBezTo>
                      <a:cubicBezTo>
                        <a:pt x="106" y="0"/>
                        <a:pt x="162" y="0"/>
                        <a:pt x="219" y="0"/>
                      </a:cubicBezTo>
                      <a:cubicBezTo>
                        <a:pt x="247" y="1"/>
                        <a:pt x="266" y="18"/>
                        <a:pt x="266" y="46"/>
                      </a:cubicBezTo>
                      <a:cubicBezTo>
                        <a:pt x="268" y="104"/>
                        <a:pt x="268" y="163"/>
                        <a:pt x="267" y="222"/>
                      </a:cubicBezTo>
                      <a:cubicBezTo>
                        <a:pt x="266" y="249"/>
                        <a:pt x="251" y="266"/>
                        <a:pt x="223" y="266"/>
                      </a:cubicBezTo>
                      <a:cubicBezTo>
                        <a:pt x="163" y="268"/>
                        <a:pt x="103" y="268"/>
                        <a:pt x="43" y="266"/>
                      </a:cubicBezTo>
                      <a:cubicBezTo>
                        <a:pt x="15" y="265"/>
                        <a:pt x="1" y="247"/>
                        <a:pt x="1" y="219"/>
                      </a:cubicBezTo>
                      <a:cubicBezTo>
                        <a:pt x="0" y="190"/>
                        <a:pt x="0" y="162"/>
                        <a:pt x="0"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19" name="Freeform 11">
                  <a:extLst>
                    <a:ext uri="{FF2B5EF4-FFF2-40B4-BE49-F238E27FC236}">
                      <a16:creationId xmlns:a16="http://schemas.microsoft.com/office/drawing/2014/main" id="{8A8A0185-2D37-41FE-BB46-2CBB8240CE93}"/>
                    </a:ext>
                  </a:extLst>
                </p:cNvPr>
                <p:cNvSpPr>
                  <a:spLocks/>
                </p:cNvSpPr>
                <p:nvPr/>
              </p:nvSpPr>
              <p:spPr bwMode="auto">
                <a:xfrm>
                  <a:off x="306922" y="4531256"/>
                  <a:ext cx="520699" cy="515938"/>
                </a:xfrm>
                <a:custGeom>
                  <a:avLst/>
                  <a:gdLst>
                    <a:gd name="T0" fmla="*/ 137 w 269"/>
                    <a:gd name="T1" fmla="*/ 0 h 268"/>
                    <a:gd name="T2" fmla="*/ 219 w 269"/>
                    <a:gd name="T3" fmla="*/ 0 h 268"/>
                    <a:gd name="T4" fmla="*/ 268 w 269"/>
                    <a:gd name="T5" fmla="*/ 48 h 268"/>
                    <a:gd name="T6" fmla="*/ 268 w 269"/>
                    <a:gd name="T7" fmla="*/ 218 h 268"/>
                    <a:gd name="T8" fmla="*/ 222 w 269"/>
                    <a:gd name="T9" fmla="*/ 267 h 268"/>
                    <a:gd name="T10" fmla="*/ 48 w 269"/>
                    <a:gd name="T11" fmla="*/ 267 h 268"/>
                    <a:gd name="T12" fmla="*/ 1 w 269"/>
                    <a:gd name="T13" fmla="*/ 216 h 268"/>
                    <a:gd name="T14" fmla="*/ 1 w 269"/>
                    <a:gd name="T15" fmla="*/ 53 h 268"/>
                    <a:gd name="T16" fmla="*/ 55 w 269"/>
                    <a:gd name="T17" fmla="*/ 0 h 268"/>
                    <a:gd name="T18" fmla="*/ 59 w 269"/>
                    <a:gd name="T19" fmla="*/ 0 h 268"/>
                    <a:gd name="T20" fmla="*/ 137 w 269"/>
                    <a:gd name="T21"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9" h="268">
                      <a:moveTo>
                        <a:pt x="137" y="0"/>
                      </a:moveTo>
                      <a:cubicBezTo>
                        <a:pt x="164" y="0"/>
                        <a:pt x="191" y="0"/>
                        <a:pt x="219" y="0"/>
                      </a:cubicBezTo>
                      <a:cubicBezTo>
                        <a:pt x="249" y="1"/>
                        <a:pt x="267" y="18"/>
                        <a:pt x="268" y="48"/>
                      </a:cubicBezTo>
                      <a:cubicBezTo>
                        <a:pt x="269" y="105"/>
                        <a:pt x="268" y="162"/>
                        <a:pt x="268" y="218"/>
                      </a:cubicBezTo>
                      <a:cubicBezTo>
                        <a:pt x="267" y="249"/>
                        <a:pt x="252" y="266"/>
                        <a:pt x="222" y="267"/>
                      </a:cubicBezTo>
                      <a:cubicBezTo>
                        <a:pt x="164" y="268"/>
                        <a:pt x="106" y="268"/>
                        <a:pt x="48" y="267"/>
                      </a:cubicBezTo>
                      <a:cubicBezTo>
                        <a:pt x="18" y="266"/>
                        <a:pt x="1" y="247"/>
                        <a:pt x="1" y="216"/>
                      </a:cubicBezTo>
                      <a:cubicBezTo>
                        <a:pt x="0" y="162"/>
                        <a:pt x="0" y="107"/>
                        <a:pt x="1" y="53"/>
                      </a:cubicBezTo>
                      <a:cubicBezTo>
                        <a:pt x="1" y="18"/>
                        <a:pt x="20" y="1"/>
                        <a:pt x="55" y="0"/>
                      </a:cubicBezTo>
                      <a:cubicBezTo>
                        <a:pt x="56" y="0"/>
                        <a:pt x="58" y="0"/>
                        <a:pt x="59" y="0"/>
                      </a:cubicBezTo>
                      <a:cubicBezTo>
                        <a:pt x="85" y="0"/>
                        <a:pt x="111" y="0"/>
                        <a:pt x="13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20" name="Freeform 12">
                  <a:extLst>
                    <a:ext uri="{FF2B5EF4-FFF2-40B4-BE49-F238E27FC236}">
                      <a16:creationId xmlns:a16="http://schemas.microsoft.com/office/drawing/2014/main" id="{99AB241C-DDF9-447F-97C7-999BCDBE7421}"/>
                    </a:ext>
                  </a:extLst>
                </p:cNvPr>
                <p:cNvSpPr>
                  <a:spLocks/>
                </p:cNvSpPr>
                <p:nvPr/>
              </p:nvSpPr>
              <p:spPr bwMode="auto">
                <a:xfrm>
                  <a:off x="2248432" y="4531256"/>
                  <a:ext cx="519112" cy="515938"/>
                </a:xfrm>
                <a:custGeom>
                  <a:avLst/>
                  <a:gdLst>
                    <a:gd name="T0" fmla="*/ 132 w 268"/>
                    <a:gd name="T1" fmla="*/ 0 h 268"/>
                    <a:gd name="T2" fmla="*/ 218 w 268"/>
                    <a:gd name="T3" fmla="*/ 0 h 268"/>
                    <a:gd name="T4" fmla="*/ 267 w 268"/>
                    <a:gd name="T5" fmla="*/ 49 h 268"/>
                    <a:gd name="T6" fmla="*/ 267 w 268"/>
                    <a:gd name="T7" fmla="*/ 219 h 268"/>
                    <a:gd name="T8" fmla="*/ 222 w 268"/>
                    <a:gd name="T9" fmla="*/ 267 h 268"/>
                    <a:gd name="T10" fmla="*/ 45 w 268"/>
                    <a:gd name="T11" fmla="*/ 266 h 268"/>
                    <a:gd name="T12" fmla="*/ 1 w 268"/>
                    <a:gd name="T13" fmla="*/ 220 h 268"/>
                    <a:gd name="T14" fmla="*/ 1 w 268"/>
                    <a:gd name="T15" fmla="*/ 48 h 268"/>
                    <a:gd name="T16" fmla="*/ 50 w 268"/>
                    <a:gd name="T17" fmla="*/ 0 h 268"/>
                    <a:gd name="T18" fmla="*/ 132 w 268"/>
                    <a:gd name="T19"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268">
                      <a:moveTo>
                        <a:pt x="132" y="0"/>
                      </a:moveTo>
                      <a:cubicBezTo>
                        <a:pt x="161" y="0"/>
                        <a:pt x="189" y="0"/>
                        <a:pt x="218" y="0"/>
                      </a:cubicBezTo>
                      <a:cubicBezTo>
                        <a:pt x="248" y="1"/>
                        <a:pt x="267" y="19"/>
                        <a:pt x="267" y="49"/>
                      </a:cubicBezTo>
                      <a:cubicBezTo>
                        <a:pt x="268" y="106"/>
                        <a:pt x="268" y="162"/>
                        <a:pt x="267" y="219"/>
                      </a:cubicBezTo>
                      <a:cubicBezTo>
                        <a:pt x="267" y="247"/>
                        <a:pt x="251" y="266"/>
                        <a:pt x="222" y="267"/>
                      </a:cubicBezTo>
                      <a:cubicBezTo>
                        <a:pt x="163" y="268"/>
                        <a:pt x="104" y="268"/>
                        <a:pt x="45" y="266"/>
                      </a:cubicBezTo>
                      <a:cubicBezTo>
                        <a:pt x="16" y="266"/>
                        <a:pt x="1" y="249"/>
                        <a:pt x="1" y="220"/>
                      </a:cubicBezTo>
                      <a:cubicBezTo>
                        <a:pt x="0" y="163"/>
                        <a:pt x="0" y="105"/>
                        <a:pt x="1" y="48"/>
                      </a:cubicBezTo>
                      <a:cubicBezTo>
                        <a:pt x="1" y="17"/>
                        <a:pt x="19" y="1"/>
                        <a:pt x="50" y="0"/>
                      </a:cubicBezTo>
                      <a:cubicBezTo>
                        <a:pt x="78" y="0"/>
                        <a:pt x="105" y="0"/>
                        <a:pt x="13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21" name="Freeform 13">
                  <a:extLst>
                    <a:ext uri="{FF2B5EF4-FFF2-40B4-BE49-F238E27FC236}">
                      <a16:creationId xmlns:a16="http://schemas.microsoft.com/office/drawing/2014/main" id="{DD3DE50E-4D47-4B39-99F6-514A0DA0C773}"/>
                    </a:ext>
                  </a:extLst>
                </p:cNvPr>
                <p:cNvSpPr>
                  <a:spLocks/>
                </p:cNvSpPr>
                <p:nvPr/>
              </p:nvSpPr>
              <p:spPr bwMode="auto">
                <a:xfrm>
                  <a:off x="954621" y="4531256"/>
                  <a:ext cx="519112" cy="515938"/>
                </a:xfrm>
                <a:custGeom>
                  <a:avLst/>
                  <a:gdLst>
                    <a:gd name="T0" fmla="*/ 135 w 268"/>
                    <a:gd name="T1" fmla="*/ 0 h 268"/>
                    <a:gd name="T2" fmla="*/ 219 w 268"/>
                    <a:gd name="T3" fmla="*/ 0 h 268"/>
                    <a:gd name="T4" fmla="*/ 266 w 268"/>
                    <a:gd name="T5" fmla="*/ 44 h 268"/>
                    <a:gd name="T6" fmla="*/ 266 w 268"/>
                    <a:gd name="T7" fmla="*/ 225 h 268"/>
                    <a:gd name="T8" fmla="*/ 226 w 268"/>
                    <a:gd name="T9" fmla="*/ 266 h 268"/>
                    <a:gd name="T10" fmla="*/ 44 w 268"/>
                    <a:gd name="T11" fmla="*/ 266 h 268"/>
                    <a:gd name="T12" fmla="*/ 1 w 268"/>
                    <a:gd name="T13" fmla="*/ 222 h 268"/>
                    <a:gd name="T14" fmla="*/ 1 w 268"/>
                    <a:gd name="T15" fmla="*/ 44 h 268"/>
                    <a:gd name="T16" fmla="*/ 49 w 268"/>
                    <a:gd name="T17" fmla="*/ 0 h 268"/>
                    <a:gd name="T18" fmla="*/ 135 w 268"/>
                    <a:gd name="T19"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268">
                      <a:moveTo>
                        <a:pt x="135" y="0"/>
                      </a:moveTo>
                      <a:cubicBezTo>
                        <a:pt x="163" y="0"/>
                        <a:pt x="191" y="0"/>
                        <a:pt x="219" y="0"/>
                      </a:cubicBezTo>
                      <a:cubicBezTo>
                        <a:pt x="247" y="1"/>
                        <a:pt x="265" y="15"/>
                        <a:pt x="266" y="44"/>
                      </a:cubicBezTo>
                      <a:cubicBezTo>
                        <a:pt x="268" y="104"/>
                        <a:pt x="268" y="165"/>
                        <a:pt x="266" y="225"/>
                      </a:cubicBezTo>
                      <a:cubicBezTo>
                        <a:pt x="266" y="251"/>
                        <a:pt x="251" y="265"/>
                        <a:pt x="226" y="266"/>
                      </a:cubicBezTo>
                      <a:cubicBezTo>
                        <a:pt x="165" y="268"/>
                        <a:pt x="104" y="268"/>
                        <a:pt x="44" y="266"/>
                      </a:cubicBezTo>
                      <a:cubicBezTo>
                        <a:pt x="18" y="266"/>
                        <a:pt x="2" y="249"/>
                        <a:pt x="1" y="222"/>
                      </a:cubicBezTo>
                      <a:cubicBezTo>
                        <a:pt x="0" y="163"/>
                        <a:pt x="0" y="104"/>
                        <a:pt x="1" y="44"/>
                      </a:cubicBezTo>
                      <a:cubicBezTo>
                        <a:pt x="2" y="17"/>
                        <a:pt x="21" y="1"/>
                        <a:pt x="49" y="0"/>
                      </a:cubicBezTo>
                      <a:cubicBezTo>
                        <a:pt x="77" y="0"/>
                        <a:pt x="106" y="0"/>
                        <a:pt x="13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22" name="Freeform 14">
                  <a:extLst>
                    <a:ext uri="{FF2B5EF4-FFF2-40B4-BE49-F238E27FC236}">
                      <a16:creationId xmlns:a16="http://schemas.microsoft.com/office/drawing/2014/main" id="{070BF143-4A50-431E-A431-89D974D1FF7C}"/>
                    </a:ext>
                  </a:extLst>
                </p:cNvPr>
                <p:cNvSpPr>
                  <a:spLocks/>
                </p:cNvSpPr>
                <p:nvPr/>
              </p:nvSpPr>
              <p:spPr bwMode="auto">
                <a:xfrm>
                  <a:off x="1600733" y="4531256"/>
                  <a:ext cx="519112" cy="515938"/>
                </a:xfrm>
                <a:custGeom>
                  <a:avLst/>
                  <a:gdLst>
                    <a:gd name="T0" fmla="*/ 135 w 268"/>
                    <a:gd name="T1" fmla="*/ 0 h 268"/>
                    <a:gd name="T2" fmla="*/ 219 w 268"/>
                    <a:gd name="T3" fmla="*/ 0 h 268"/>
                    <a:gd name="T4" fmla="*/ 267 w 268"/>
                    <a:gd name="T5" fmla="*/ 46 h 268"/>
                    <a:gd name="T6" fmla="*/ 267 w 268"/>
                    <a:gd name="T7" fmla="*/ 222 h 268"/>
                    <a:gd name="T8" fmla="*/ 223 w 268"/>
                    <a:gd name="T9" fmla="*/ 267 h 268"/>
                    <a:gd name="T10" fmla="*/ 45 w 268"/>
                    <a:gd name="T11" fmla="*/ 266 h 268"/>
                    <a:gd name="T12" fmla="*/ 1 w 268"/>
                    <a:gd name="T13" fmla="*/ 222 h 268"/>
                    <a:gd name="T14" fmla="*/ 2 w 268"/>
                    <a:gd name="T15" fmla="*/ 46 h 268"/>
                    <a:gd name="T16" fmla="*/ 52 w 268"/>
                    <a:gd name="T17" fmla="*/ 0 h 268"/>
                    <a:gd name="T18" fmla="*/ 135 w 268"/>
                    <a:gd name="T19"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268">
                      <a:moveTo>
                        <a:pt x="135" y="0"/>
                      </a:moveTo>
                      <a:cubicBezTo>
                        <a:pt x="163" y="0"/>
                        <a:pt x="191" y="0"/>
                        <a:pt x="219" y="0"/>
                      </a:cubicBezTo>
                      <a:cubicBezTo>
                        <a:pt x="248" y="1"/>
                        <a:pt x="267" y="18"/>
                        <a:pt x="267" y="46"/>
                      </a:cubicBezTo>
                      <a:cubicBezTo>
                        <a:pt x="268" y="105"/>
                        <a:pt x="268" y="163"/>
                        <a:pt x="267" y="222"/>
                      </a:cubicBezTo>
                      <a:cubicBezTo>
                        <a:pt x="267" y="249"/>
                        <a:pt x="250" y="266"/>
                        <a:pt x="223" y="267"/>
                      </a:cubicBezTo>
                      <a:cubicBezTo>
                        <a:pt x="164" y="268"/>
                        <a:pt x="105" y="268"/>
                        <a:pt x="45" y="266"/>
                      </a:cubicBezTo>
                      <a:cubicBezTo>
                        <a:pt x="18" y="266"/>
                        <a:pt x="2" y="250"/>
                        <a:pt x="1" y="222"/>
                      </a:cubicBezTo>
                      <a:cubicBezTo>
                        <a:pt x="0" y="163"/>
                        <a:pt x="0" y="104"/>
                        <a:pt x="2" y="46"/>
                      </a:cubicBezTo>
                      <a:cubicBezTo>
                        <a:pt x="2" y="16"/>
                        <a:pt x="21" y="1"/>
                        <a:pt x="52" y="0"/>
                      </a:cubicBezTo>
                      <a:cubicBezTo>
                        <a:pt x="79" y="0"/>
                        <a:pt x="107" y="0"/>
                        <a:pt x="13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23" name="Freeform 15">
                  <a:extLst>
                    <a:ext uri="{FF2B5EF4-FFF2-40B4-BE49-F238E27FC236}">
                      <a16:creationId xmlns:a16="http://schemas.microsoft.com/office/drawing/2014/main" id="{8D801E67-3D78-4B2B-9F22-44656B1BD71F}"/>
                    </a:ext>
                  </a:extLst>
                </p:cNvPr>
                <p:cNvSpPr>
                  <a:spLocks/>
                </p:cNvSpPr>
                <p:nvPr/>
              </p:nvSpPr>
              <p:spPr bwMode="auto">
                <a:xfrm>
                  <a:off x="632359" y="5174194"/>
                  <a:ext cx="517524" cy="515938"/>
                </a:xfrm>
                <a:custGeom>
                  <a:avLst/>
                  <a:gdLst>
                    <a:gd name="T0" fmla="*/ 268 w 268"/>
                    <a:gd name="T1" fmla="*/ 135 h 268"/>
                    <a:gd name="T2" fmla="*/ 268 w 268"/>
                    <a:gd name="T3" fmla="*/ 215 h 268"/>
                    <a:gd name="T4" fmla="*/ 216 w 268"/>
                    <a:gd name="T5" fmla="*/ 267 h 268"/>
                    <a:gd name="T6" fmla="*/ 50 w 268"/>
                    <a:gd name="T7" fmla="*/ 267 h 268"/>
                    <a:gd name="T8" fmla="*/ 1 w 268"/>
                    <a:gd name="T9" fmla="*/ 217 h 268"/>
                    <a:gd name="T10" fmla="*/ 1 w 268"/>
                    <a:gd name="T11" fmla="*/ 51 h 268"/>
                    <a:gd name="T12" fmla="*/ 52 w 268"/>
                    <a:gd name="T13" fmla="*/ 0 h 268"/>
                    <a:gd name="T14" fmla="*/ 216 w 268"/>
                    <a:gd name="T15" fmla="*/ 0 h 268"/>
                    <a:gd name="T16" fmla="*/ 268 w 268"/>
                    <a:gd name="T17" fmla="*/ 53 h 268"/>
                    <a:gd name="T18" fmla="*/ 268 w 268"/>
                    <a:gd name="T19" fmla="*/ 95 h 268"/>
                    <a:gd name="T20" fmla="*/ 268 w 268"/>
                    <a:gd name="T21" fmla="*/ 13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 h="268">
                      <a:moveTo>
                        <a:pt x="268" y="135"/>
                      </a:moveTo>
                      <a:cubicBezTo>
                        <a:pt x="268" y="161"/>
                        <a:pt x="268" y="188"/>
                        <a:pt x="268" y="215"/>
                      </a:cubicBezTo>
                      <a:cubicBezTo>
                        <a:pt x="267" y="250"/>
                        <a:pt x="251" y="267"/>
                        <a:pt x="216" y="267"/>
                      </a:cubicBezTo>
                      <a:cubicBezTo>
                        <a:pt x="161" y="268"/>
                        <a:pt x="106" y="268"/>
                        <a:pt x="50" y="267"/>
                      </a:cubicBezTo>
                      <a:cubicBezTo>
                        <a:pt x="18" y="267"/>
                        <a:pt x="1" y="250"/>
                        <a:pt x="1" y="217"/>
                      </a:cubicBezTo>
                      <a:cubicBezTo>
                        <a:pt x="0" y="162"/>
                        <a:pt x="0" y="107"/>
                        <a:pt x="1" y="51"/>
                      </a:cubicBezTo>
                      <a:cubicBezTo>
                        <a:pt x="1" y="18"/>
                        <a:pt x="19" y="1"/>
                        <a:pt x="52" y="0"/>
                      </a:cubicBezTo>
                      <a:cubicBezTo>
                        <a:pt x="107" y="0"/>
                        <a:pt x="161" y="0"/>
                        <a:pt x="216" y="0"/>
                      </a:cubicBezTo>
                      <a:cubicBezTo>
                        <a:pt x="250" y="1"/>
                        <a:pt x="267" y="19"/>
                        <a:pt x="268" y="53"/>
                      </a:cubicBezTo>
                      <a:cubicBezTo>
                        <a:pt x="268" y="67"/>
                        <a:pt x="268" y="81"/>
                        <a:pt x="268" y="95"/>
                      </a:cubicBezTo>
                      <a:cubicBezTo>
                        <a:pt x="268" y="108"/>
                        <a:pt x="268" y="122"/>
                        <a:pt x="268"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24" name="Freeform 16">
                  <a:extLst>
                    <a:ext uri="{FF2B5EF4-FFF2-40B4-BE49-F238E27FC236}">
                      <a16:creationId xmlns:a16="http://schemas.microsoft.com/office/drawing/2014/main" id="{1B1DD3EC-B67D-499A-B985-3D28DFC46F19}"/>
                    </a:ext>
                  </a:extLst>
                </p:cNvPr>
                <p:cNvSpPr>
                  <a:spLocks/>
                </p:cNvSpPr>
                <p:nvPr/>
              </p:nvSpPr>
              <p:spPr bwMode="auto">
                <a:xfrm>
                  <a:off x="1924582" y="5172606"/>
                  <a:ext cx="517524" cy="517525"/>
                </a:xfrm>
                <a:custGeom>
                  <a:avLst/>
                  <a:gdLst>
                    <a:gd name="T0" fmla="*/ 1 w 268"/>
                    <a:gd name="T1" fmla="*/ 135 h 269"/>
                    <a:gd name="T2" fmla="*/ 1 w 268"/>
                    <a:gd name="T3" fmla="*/ 54 h 269"/>
                    <a:gd name="T4" fmla="*/ 51 w 268"/>
                    <a:gd name="T5" fmla="*/ 1 h 269"/>
                    <a:gd name="T6" fmla="*/ 219 w 268"/>
                    <a:gd name="T7" fmla="*/ 1 h 269"/>
                    <a:gd name="T8" fmla="*/ 267 w 268"/>
                    <a:gd name="T9" fmla="*/ 51 h 269"/>
                    <a:gd name="T10" fmla="*/ 267 w 268"/>
                    <a:gd name="T11" fmla="*/ 219 h 269"/>
                    <a:gd name="T12" fmla="*/ 218 w 268"/>
                    <a:gd name="T13" fmla="*/ 268 h 269"/>
                    <a:gd name="T14" fmla="*/ 52 w 268"/>
                    <a:gd name="T15" fmla="*/ 268 h 269"/>
                    <a:gd name="T16" fmla="*/ 1 w 268"/>
                    <a:gd name="T17" fmla="*/ 215 h 269"/>
                    <a:gd name="T18" fmla="*/ 1 w 268"/>
                    <a:gd name="T19" fmla="*/ 135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269">
                      <a:moveTo>
                        <a:pt x="1" y="135"/>
                      </a:moveTo>
                      <a:cubicBezTo>
                        <a:pt x="1" y="108"/>
                        <a:pt x="0" y="81"/>
                        <a:pt x="1" y="54"/>
                      </a:cubicBezTo>
                      <a:cubicBezTo>
                        <a:pt x="1" y="20"/>
                        <a:pt x="18" y="2"/>
                        <a:pt x="51" y="1"/>
                      </a:cubicBezTo>
                      <a:cubicBezTo>
                        <a:pt x="107" y="0"/>
                        <a:pt x="163" y="0"/>
                        <a:pt x="219" y="1"/>
                      </a:cubicBezTo>
                      <a:cubicBezTo>
                        <a:pt x="250" y="2"/>
                        <a:pt x="267" y="20"/>
                        <a:pt x="267" y="51"/>
                      </a:cubicBezTo>
                      <a:cubicBezTo>
                        <a:pt x="268" y="107"/>
                        <a:pt x="268" y="163"/>
                        <a:pt x="267" y="219"/>
                      </a:cubicBezTo>
                      <a:cubicBezTo>
                        <a:pt x="267" y="252"/>
                        <a:pt x="251" y="268"/>
                        <a:pt x="218" y="268"/>
                      </a:cubicBezTo>
                      <a:cubicBezTo>
                        <a:pt x="162" y="269"/>
                        <a:pt x="107" y="269"/>
                        <a:pt x="52" y="268"/>
                      </a:cubicBezTo>
                      <a:cubicBezTo>
                        <a:pt x="17" y="268"/>
                        <a:pt x="1" y="250"/>
                        <a:pt x="1" y="215"/>
                      </a:cubicBezTo>
                      <a:cubicBezTo>
                        <a:pt x="1" y="189"/>
                        <a:pt x="1" y="162"/>
                        <a:pt x="1"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25" name="Freeform 17">
                  <a:extLst>
                    <a:ext uri="{FF2B5EF4-FFF2-40B4-BE49-F238E27FC236}">
                      <a16:creationId xmlns:a16="http://schemas.microsoft.com/office/drawing/2014/main" id="{502E05E8-614C-4C5A-8C6D-50125323DEAD}"/>
                    </a:ext>
                  </a:extLst>
                </p:cNvPr>
                <p:cNvSpPr>
                  <a:spLocks/>
                </p:cNvSpPr>
                <p:nvPr/>
              </p:nvSpPr>
              <p:spPr bwMode="auto">
                <a:xfrm>
                  <a:off x="-336015" y="5825069"/>
                  <a:ext cx="517524" cy="514350"/>
                </a:xfrm>
                <a:custGeom>
                  <a:avLst/>
                  <a:gdLst>
                    <a:gd name="T0" fmla="*/ 0 w 268"/>
                    <a:gd name="T1" fmla="*/ 132 h 267"/>
                    <a:gd name="T2" fmla="*/ 1 w 268"/>
                    <a:gd name="T3" fmla="*/ 48 h 267"/>
                    <a:gd name="T4" fmla="*/ 48 w 268"/>
                    <a:gd name="T5" fmla="*/ 1 h 267"/>
                    <a:gd name="T6" fmla="*/ 220 w 268"/>
                    <a:gd name="T7" fmla="*/ 1 h 267"/>
                    <a:gd name="T8" fmla="*/ 267 w 268"/>
                    <a:gd name="T9" fmla="*/ 46 h 267"/>
                    <a:gd name="T10" fmla="*/ 267 w 268"/>
                    <a:gd name="T11" fmla="*/ 220 h 267"/>
                    <a:gd name="T12" fmla="*/ 219 w 268"/>
                    <a:gd name="T13" fmla="*/ 266 h 267"/>
                    <a:gd name="T14" fmla="*/ 48 w 268"/>
                    <a:gd name="T15" fmla="*/ 266 h 267"/>
                    <a:gd name="T16" fmla="*/ 1 w 268"/>
                    <a:gd name="T17" fmla="*/ 216 h 267"/>
                    <a:gd name="T18" fmla="*/ 0 w 268"/>
                    <a:gd name="T19" fmla="*/ 13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267">
                      <a:moveTo>
                        <a:pt x="0" y="132"/>
                      </a:moveTo>
                      <a:cubicBezTo>
                        <a:pt x="0" y="104"/>
                        <a:pt x="0" y="76"/>
                        <a:pt x="1" y="48"/>
                      </a:cubicBezTo>
                      <a:cubicBezTo>
                        <a:pt x="1" y="18"/>
                        <a:pt x="17" y="1"/>
                        <a:pt x="48" y="1"/>
                      </a:cubicBezTo>
                      <a:cubicBezTo>
                        <a:pt x="105" y="0"/>
                        <a:pt x="162" y="0"/>
                        <a:pt x="220" y="1"/>
                      </a:cubicBezTo>
                      <a:cubicBezTo>
                        <a:pt x="249" y="1"/>
                        <a:pt x="266" y="17"/>
                        <a:pt x="267" y="46"/>
                      </a:cubicBezTo>
                      <a:cubicBezTo>
                        <a:pt x="268" y="104"/>
                        <a:pt x="268" y="162"/>
                        <a:pt x="267" y="220"/>
                      </a:cubicBezTo>
                      <a:cubicBezTo>
                        <a:pt x="266" y="250"/>
                        <a:pt x="249" y="265"/>
                        <a:pt x="219" y="266"/>
                      </a:cubicBezTo>
                      <a:cubicBezTo>
                        <a:pt x="162" y="267"/>
                        <a:pt x="105" y="267"/>
                        <a:pt x="48" y="266"/>
                      </a:cubicBezTo>
                      <a:cubicBezTo>
                        <a:pt x="16" y="265"/>
                        <a:pt x="1" y="248"/>
                        <a:pt x="1" y="216"/>
                      </a:cubicBezTo>
                      <a:cubicBezTo>
                        <a:pt x="0" y="188"/>
                        <a:pt x="0" y="160"/>
                        <a:pt x="0"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26" name="Freeform 18">
                  <a:extLst>
                    <a:ext uri="{FF2B5EF4-FFF2-40B4-BE49-F238E27FC236}">
                      <a16:creationId xmlns:a16="http://schemas.microsoft.com/office/drawing/2014/main" id="{F7DF80DE-4238-4B09-9B1F-F889DB82EB65}"/>
                    </a:ext>
                  </a:extLst>
                </p:cNvPr>
                <p:cNvSpPr>
                  <a:spLocks/>
                </p:cNvSpPr>
                <p:nvPr/>
              </p:nvSpPr>
              <p:spPr bwMode="auto">
                <a:xfrm>
                  <a:off x="1280058" y="5172606"/>
                  <a:ext cx="515937" cy="517525"/>
                </a:xfrm>
                <a:custGeom>
                  <a:avLst/>
                  <a:gdLst>
                    <a:gd name="T0" fmla="*/ 266 w 267"/>
                    <a:gd name="T1" fmla="*/ 135 h 269"/>
                    <a:gd name="T2" fmla="*/ 266 w 267"/>
                    <a:gd name="T3" fmla="*/ 219 h 269"/>
                    <a:gd name="T4" fmla="*/ 220 w 267"/>
                    <a:gd name="T5" fmla="*/ 268 h 269"/>
                    <a:gd name="T6" fmla="*/ 46 w 267"/>
                    <a:gd name="T7" fmla="*/ 268 h 269"/>
                    <a:gd name="T8" fmla="*/ 0 w 267"/>
                    <a:gd name="T9" fmla="*/ 219 h 269"/>
                    <a:gd name="T10" fmla="*/ 0 w 267"/>
                    <a:gd name="T11" fmla="*/ 51 h 269"/>
                    <a:gd name="T12" fmla="*/ 48 w 267"/>
                    <a:gd name="T13" fmla="*/ 2 h 269"/>
                    <a:gd name="T14" fmla="*/ 218 w 267"/>
                    <a:gd name="T15" fmla="*/ 2 h 269"/>
                    <a:gd name="T16" fmla="*/ 266 w 267"/>
                    <a:gd name="T17" fmla="*/ 51 h 269"/>
                    <a:gd name="T18" fmla="*/ 266 w 267"/>
                    <a:gd name="T19" fmla="*/ 135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7" h="269">
                      <a:moveTo>
                        <a:pt x="266" y="135"/>
                      </a:moveTo>
                      <a:cubicBezTo>
                        <a:pt x="266" y="163"/>
                        <a:pt x="267" y="191"/>
                        <a:pt x="266" y="219"/>
                      </a:cubicBezTo>
                      <a:cubicBezTo>
                        <a:pt x="265" y="250"/>
                        <a:pt x="250" y="268"/>
                        <a:pt x="220" y="268"/>
                      </a:cubicBezTo>
                      <a:cubicBezTo>
                        <a:pt x="162" y="269"/>
                        <a:pt x="104" y="269"/>
                        <a:pt x="46" y="268"/>
                      </a:cubicBezTo>
                      <a:cubicBezTo>
                        <a:pt x="16" y="267"/>
                        <a:pt x="1" y="250"/>
                        <a:pt x="0" y="219"/>
                      </a:cubicBezTo>
                      <a:cubicBezTo>
                        <a:pt x="0" y="163"/>
                        <a:pt x="0" y="107"/>
                        <a:pt x="0" y="51"/>
                      </a:cubicBezTo>
                      <a:cubicBezTo>
                        <a:pt x="1" y="20"/>
                        <a:pt x="17" y="2"/>
                        <a:pt x="48" y="2"/>
                      </a:cubicBezTo>
                      <a:cubicBezTo>
                        <a:pt x="105" y="0"/>
                        <a:pt x="162" y="0"/>
                        <a:pt x="218" y="2"/>
                      </a:cubicBezTo>
                      <a:cubicBezTo>
                        <a:pt x="249" y="2"/>
                        <a:pt x="265" y="20"/>
                        <a:pt x="266" y="51"/>
                      </a:cubicBezTo>
                      <a:cubicBezTo>
                        <a:pt x="267" y="79"/>
                        <a:pt x="266" y="107"/>
                        <a:pt x="266"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27" name="Freeform 19">
                  <a:extLst>
                    <a:ext uri="{FF2B5EF4-FFF2-40B4-BE49-F238E27FC236}">
                      <a16:creationId xmlns:a16="http://schemas.microsoft.com/office/drawing/2014/main" id="{F59B0563-716D-4821-850A-2BA79C443A82}"/>
                    </a:ext>
                  </a:extLst>
                </p:cNvPr>
                <p:cNvSpPr>
                  <a:spLocks/>
                </p:cNvSpPr>
                <p:nvPr/>
              </p:nvSpPr>
              <p:spPr bwMode="auto">
                <a:xfrm>
                  <a:off x="2894544" y="4531256"/>
                  <a:ext cx="515937" cy="515938"/>
                </a:xfrm>
                <a:custGeom>
                  <a:avLst/>
                  <a:gdLst>
                    <a:gd name="T0" fmla="*/ 267 w 267"/>
                    <a:gd name="T1" fmla="*/ 134 h 268"/>
                    <a:gd name="T2" fmla="*/ 267 w 267"/>
                    <a:gd name="T3" fmla="*/ 216 h 268"/>
                    <a:gd name="T4" fmla="*/ 219 w 267"/>
                    <a:gd name="T5" fmla="*/ 267 h 268"/>
                    <a:gd name="T6" fmla="*/ 49 w 267"/>
                    <a:gd name="T7" fmla="*/ 267 h 268"/>
                    <a:gd name="T8" fmla="*/ 1 w 267"/>
                    <a:gd name="T9" fmla="*/ 217 h 268"/>
                    <a:gd name="T10" fmla="*/ 1 w 267"/>
                    <a:gd name="T11" fmla="*/ 53 h 268"/>
                    <a:gd name="T12" fmla="*/ 54 w 267"/>
                    <a:gd name="T13" fmla="*/ 0 h 268"/>
                    <a:gd name="T14" fmla="*/ 214 w 267"/>
                    <a:gd name="T15" fmla="*/ 0 h 268"/>
                    <a:gd name="T16" fmla="*/ 267 w 267"/>
                    <a:gd name="T17" fmla="*/ 54 h 268"/>
                    <a:gd name="T18" fmla="*/ 267 w 267"/>
                    <a:gd name="T19" fmla="*/ 134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7" h="268">
                      <a:moveTo>
                        <a:pt x="267" y="134"/>
                      </a:moveTo>
                      <a:cubicBezTo>
                        <a:pt x="267" y="162"/>
                        <a:pt x="267" y="189"/>
                        <a:pt x="267" y="216"/>
                      </a:cubicBezTo>
                      <a:cubicBezTo>
                        <a:pt x="266" y="249"/>
                        <a:pt x="251" y="267"/>
                        <a:pt x="219" y="267"/>
                      </a:cubicBezTo>
                      <a:cubicBezTo>
                        <a:pt x="162" y="268"/>
                        <a:pt x="106" y="268"/>
                        <a:pt x="49" y="267"/>
                      </a:cubicBezTo>
                      <a:cubicBezTo>
                        <a:pt x="16" y="267"/>
                        <a:pt x="1" y="250"/>
                        <a:pt x="1" y="217"/>
                      </a:cubicBezTo>
                      <a:cubicBezTo>
                        <a:pt x="0" y="162"/>
                        <a:pt x="0" y="107"/>
                        <a:pt x="1" y="53"/>
                      </a:cubicBezTo>
                      <a:cubicBezTo>
                        <a:pt x="1" y="16"/>
                        <a:pt x="18" y="1"/>
                        <a:pt x="54" y="0"/>
                      </a:cubicBezTo>
                      <a:cubicBezTo>
                        <a:pt x="107" y="0"/>
                        <a:pt x="160" y="0"/>
                        <a:pt x="214" y="0"/>
                      </a:cubicBezTo>
                      <a:cubicBezTo>
                        <a:pt x="250" y="0"/>
                        <a:pt x="267" y="17"/>
                        <a:pt x="267" y="54"/>
                      </a:cubicBezTo>
                      <a:cubicBezTo>
                        <a:pt x="267" y="81"/>
                        <a:pt x="267" y="108"/>
                        <a:pt x="267" y="1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128" name="Freeform 20">
                  <a:extLst>
                    <a:ext uri="{FF2B5EF4-FFF2-40B4-BE49-F238E27FC236}">
                      <a16:creationId xmlns:a16="http://schemas.microsoft.com/office/drawing/2014/main" id="{EDD2577E-320B-44FB-A929-4F8ABC5A3F91}"/>
                    </a:ext>
                  </a:extLst>
                </p:cNvPr>
                <p:cNvSpPr>
                  <a:spLocks/>
                </p:cNvSpPr>
                <p:nvPr/>
              </p:nvSpPr>
              <p:spPr bwMode="auto">
                <a:xfrm>
                  <a:off x="2894544" y="5825069"/>
                  <a:ext cx="515937" cy="514350"/>
                </a:xfrm>
                <a:custGeom>
                  <a:avLst/>
                  <a:gdLst>
                    <a:gd name="T0" fmla="*/ 267 w 267"/>
                    <a:gd name="T1" fmla="*/ 135 h 267"/>
                    <a:gd name="T2" fmla="*/ 267 w 267"/>
                    <a:gd name="T3" fmla="*/ 217 h 267"/>
                    <a:gd name="T4" fmla="*/ 219 w 267"/>
                    <a:gd name="T5" fmla="*/ 266 h 267"/>
                    <a:gd name="T6" fmla="*/ 49 w 267"/>
                    <a:gd name="T7" fmla="*/ 266 h 267"/>
                    <a:gd name="T8" fmla="*/ 1 w 267"/>
                    <a:gd name="T9" fmla="*/ 217 h 267"/>
                    <a:gd name="T10" fmla="*/ 1 w 267"/>
                    <a:gd name="T11" fmla="*/ 49 h 267"/>
                    <a:gd name="T12" fmla="*/ 51 w 267"/>
                    <a:gd name="T13" fmla="*/ 0 h 267"/>
                    <a:gd name="T14" fmla="*/ 217 w 267"/>
                    <a:gd name="T15" fmla="*/ 0 h 267"/>
                    <a:gd name="T16" fmla="*/ 267 w 267"/>
                    <a:gd name="T17" fmla="*/ 51 h 267"/>
                    <a:gd name="T18" fmla="*/ 267 w 267"/>
                    <a:gd name="T19" fmla="*/ 135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7" h="267">
                      <a:moveTo>
                        <a:pt x="267" y="135"/>
                      </a:moveTo>
                      <a:cubicBezTo>
                        <a:pt x="267" y="162"/>
                        <a:pt x="267" y="190"/>
                        <a:pt x="267" y="217"/>
                      </a:cubicBezTo>
                      <a:cubicBezTo>
                        <a:pt x="266" y="249"/>
                        <a:pt x="251" y="265"/>
                        <a:pt x="219" y="266"/>
                      </a:cubicBezTo>
                      <a:cubicBezTo>
                        <a:pt x="162" y="267"/>
                        <a:pt x="106" y="267"/>
                        <a:pt x="49" y="266"/>
                      </a:cubicBezTo>
                      <a:cubicBezTo>
                        <a:pt x="17" y="265"/>
                        <a:pt x="1" y="249"/>
                        <a:pt x="1" y="217"/>
                      </a:cubicBezTo>
                      <a:cubicBezTo>
                        <a:pt x="0" y="161"/>
                        <a:pt x="0" y="105"/>
                        <a:pt x="1" y="49"/>
                      </a:cubicBezTo>
                      <a:cubicBezTo>
                        <a:pt x="1" y="17"/>
                        <a:pt x="18" y="1"/>
                        <a:pt x="51" y="0"/>
                      </a:cubicBezTo>
                      <a:cubicBezTo>
                        <a:pt x="106" y="0"/>
                        <a:pt x="161" y="0"/>
                        <a:pt x="217" y="0"/>
                      </a:cubicBezTo>
                      <a:cubicBezTo>
                        <a:pt x="251" y="1"/>
                        <a:pt x="266" y="17"/>
                        <a:pt x="267" y="51"/>
                      </a:cubicBezTo>
                      <a:cubicBezTo>
                        <a:pt x="267" y="79"/>
                        <a:pt x="267" y="107"/>
                        <a:pt x="267"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grpSp>
        <p:grpSp>
          <p:nvGrpSpPr>
            <p:cNvPr id="226" name="Group 225">
              <a:extLst>
                <a:ext uri="{FF2B5EF4-FFF2-40B4-BE49-F238E27FC236}">
                  <a16:creationId xmlns:a16="http://schemas.microsoft.com/office/drawing/2014/main" id="{52612FF3-5471-49B9-905F-5D90767DF28E}"/>
                </a:ext>
              </a:extLst>
            </p:cNvPr>
            <p:cNvGrpSpPr/>
            <p:nvPr/>
          </p:nvGrpSpPr>
          <p:grpSpPr>
            <a:xfrm>
              <a:off x="2560991" y="2427218"/>
              <a:ext cx="1507414" cy="992472"/>
              <a:chOff x="2560991" y="2486487"/>
              <a:chExt cx="1507414" cy="992472"/>
            </a:xfrm>
          </p:grpSpPr>
          <p:sp>
            <p:nvSpPr>
              <p:cNvPr id="148" name="Rectangle 147">
                <a:extLst>
                  <a:ext uri="{FF2B5EF4-FFF2-40B4-BE49-F238E27FC236}">
                    <a16:creationId xmlns:a16="http://schemas.microsoft.com/office/drawing/2014/main" id="{CB7CBEC2-EF62-4BF4-B0CB-7A93D0F0E613}"/>
                  </a:ext>
                </a:extLst>
              </p:cNvPr>
              <p:cNvSpPr/>
              <p:nvPr/>
            </p:nvSpPr>
            <p:spPr bwMode="auto">
              <a:xfrm>
                <a:off x="2560991" y="2655999"/>
                <a:ext cx="1507414" cy="822960"/>
              </a:xfrm>
              <a:prstGeom prst="rect">
                <a:avLst/>
              </a:prstGeom>
              <a:noFill/>
              <a:ln w="3175">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8924" fontAlgn="base">
                  <a:spcBef>
                    <a:spcPct val="0"/>
                  </a:spcBef>
                  <a:spcAft>
                    <a:spcPct val="0"/>
                  </a:spcAft>
                </a:pPr>
                <a:endParaRPr lang="en-US" sz="2745">
                  <a:solidFill>
                    <a:srgbClr val="353535"/>
                  </a:solidFill>
                  <a:latin typeface="Segoe UI Semilight"/>
                  <a:ea typeface="Segoe UI" pitchFamily="34" charset="0"/>
                  <a:cs typeface="Segoe UI" pitchFamily="34" charset="0"/>
                </a:endParaRPr>
              </a:p>
            </p:txBody>
          </p:sp>
          <p:sp>
            <p:nvSpPr>
              <p:cNvPr id="149" name="Rectangle 148">
                <a:extLst>
                  <a:ext uri="{FF2B5EF4-FFF2-40B4-BE49-F238E27FC236}">
                    <a16:creationId xmlns:a16="http://schemas.microsoft.com/office/drawing/2014/main" id="{29DA4FD1-2E13-470B-8B3A-CE75A1F6B634}"/>
                  </a:ext>
                </a:extLst>
              </p:cNvPr>
              <p:cNvSpPr/>
              <p:nvPr/>
            </p:nvSpPr>
            <p:spPr bwMode="auto">
              <a:xfrm>
                <a:off x="2769819" y="2486487"/>
                <a:ext cx="1089757" cy="290827"/>
              </a:xfrm>
              <a:prstGeom prst="rect">
                <a:avLst/>
              </a:prstGeom>
              <a:solidFill>
                <a:schemeClr val="bg1"/>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8924" fontAlgn="base">
                  <a:spcBef>
                    <a:spcPct val="0"/>
                  </a:spcBef>
                  <a:spcAft>
                    <a:spcPct val="0"/>
                  </a:spcAft>
                </a:pPr>
                <a:r>
                  <a:rPr lang="en-US" sz="2353">
                    <a:gradFill>
                      <a:gsLst>
                        <a:gs pos="1250">
                          <a:srgbClr val="353535"/>
                        </a:gs>
                        <a:gs pos="100000">
                          <a:srgbClr val="353535"/>
                        </a:gs>
                      </a:gsLst>
                      <a:lin ang="5400000" scaled="0"/>
                    </a:gradFill>
                    <a:latin typeface="Segoe UI Semilight"/>
                    <a:cs typeface="Segoe UI" pitchFamily="34" charset="0"/>
                  </a:rPr>
                  <a:t>TALK</a:t>
                </a:r>
              </a:p>
            </p:txBody>
          </p:sp>
          <p:sp>
            <p:nvSpPr>
              <p:cNvPr id="20" name="Freeform 16">
                <a:extLst>
                  <a:ext uri="{FF2B5EF4-FFF2-40B4-BE49-F238E27FC236}">
                    <a16:creationId xmlns:a16="http://schemas.microsoft.com/office/drawing/2014/main" id="{6A5B070C-DF18-415A-9DCB-4B9B4BF3B602}"/>
                  </a:ext>
                </a:extLst>
              </p:cNvPr>
              <p:cNvSpPr>
                <a:spLocks noEditPoints="1"/>
              </p:cNvSpPr>
              <p:nvPr/>
            </p:nvSpPr>
            <p:spPr bwMode="auto">
              <a:xfrm>
                <a:off x="3022545" y="2889681"/>
                <a:ext cx="584305" cy="464960"/>
              </a:xfrm>
              <a:custGeom>
                <a:avLst/>
                <a:gdLst>
                  <a:gd name="T0" fmla="*/ 339 w 1390"/>
                  <a:gd name="T1" fmla="*/ 864 h 1111"/>
                  <a:gd name="T2" fmla="*/ 282 w 1390"/>
                  <a:gd name="T3" fmla="*/ 837 h 1111"/>
                  <a:gd name="T4" fmla="*/ 63 w 1390"/>
                  <a:gd name="T5" fmla="*/ 626 h 1111"/>
                  <a:gd name="T6" fmla="*/ 94 w 1390"/>
                  <a:gd name="T7" fmla="*/ 265 h 1111"/>
                  <a:gd name="T8" fmla="*/ 280 w 1390"/>
                  <a:gd name="T9" fmla="*/ 106 h 1111"/>
                  <a:gd name="T10" fmla="*/ 739 w 1390"/>
                  <a:gd name="T11" fmla="*/ 7 h 1111"/>
                  <a:gd name="T12" fmla="*/ 1091 w 1390"/>
                  <a:gd name="T13" fmla="*/ 95 h 1111"/>
                  <a:gd name="T14" fmla="*/ 1307 w 1390"/>
                  <a:gd name="T15" fmla="*/ 279 h 1111"/>
                  <a:gd name="T16" fmla="*/ 1297 w 1390"/>
                  <a:gd name="T17" fmla="*/ 677 h 1111"/>
                  <a:gd name="T18" fmla="*/ 1038 w 1390"/>
                  <a:gd name="T19" fmla="*/ 871 h 1111"/>
                  <a:gd name="T20" fmla="*/ 638 w 1390"/>
                  <a:gd name="T21" fmla="*/ 934 h 1111"/>
                  <a:gd name="T22" fmla="*/ 616 w 1390"/>
                  <a:gd name="T23" fmla="*/ 942 h 1111"/>
                  <a:gd name="T24" fmla="*/ 328 w 1390"/>
                  <a:gd name="T25" fmla="*/ 1101 h 1111"/>
                  <a:gd name="T26" fmla="*/ 233 w 1390"/>
                  <a:gd name="T27" fmla="*/ 1110 h 1111"/>
                  <a:gd name="T28" fmla="*/ 202 w 1390"/>
                  <a:gd name="T29" fmla="*/ 1093 h 1111"/>
                  <a:gd name="T30" fmla="*/ 209 w 1390"/>
                  <a:gd name="T31" fmla="*/ 1058 h 1111"/>
                  <a:gd name="T32" fmla="*/ 255 w 1390"/>
                  <a:gd name="T33" fmla="*/ 1002 h 1111"/>
                  <a:gd name="T34" fmla="*/ 336 w 1390"/>
                  <a:gd name="T35" fmla="*/ 871 h 1111"/>
                  <a:gd name="T36" fmla="*/ 339 w 1390"/>
                  <a:gd name="T37" fmla="*/ 864 h 1111"/>
                  <a:gd name="T38" fmla="*/ 298 w 1390"/>
                  <a:gd name="T39" fmla="*/ 1047 h 1111"/>
                  <a:gd name="T40" fmla="*/ 317 w 1390"/>
                  <a:gd name="T41" fmla="*/ 1044 h 1111"/>
                  <a:gd name="T42" fmla="*/ 584 w 1390"/>
                  <a:gd name="T43" fmla="*/ 891 h 1111"/>
                  <a:gd name="T44" fmla="*/ 628 w 1390"/>
                  <a:gd name="T45" fmla="*/ 874 h 1111"/>
                  <a:gd name="T46" fmla="*/ 951 w 1390"/>
                  <a:gd name="T47" fmla="*/ 841 h 1111"/>
                  <a:gd name="T48" fmla="*/ 1217 w 1390"/>
                  <a:gd name="T49" fmla="*/ 685 h 1111"/>
                  <a:gd name="T50" fmla="*/ 1308 w 1390"/>
                  <a:gd name="T51" fmla="*/ 485 h 1111"/>
                  <a:gd name="T52" fmla="*/ 1230 w 1390"/>
                  <a:gd name="T53" fmla="*/ 272 h 1111"/>
                  <a:gd name="T54" fmla="*/ 983 w 1390"/>
                  <a:gd name="T55" fmla="*/ 111 h 1111"/>
                  <a:gd name="T56" fmla="*/ 620 w 1390"/>
                  <a:gd name="T57" fmla="*/ 67 h 1111"/>
                  <a:gd name="T58" fmla="*/ 280 w 1390"/>
                  <a:gd name="T59" fmla="*/ 172 h 1111"/>
                  <a:gd name="T60" fmla="*/ 145 w 1390"/>
                  <a:gd name="T61" fmla="*/ 291 h 1111"/>
                  <a:gd name="T62" fmla="*/ 88 w 1390"/>
                  <a:gd name="T63" fmla="*/ 525 h 1111"/>
                  <a:gd name="T64" fmla="*/ 186 w 1390"/>
                  <a:gd name="T65" fmla="*/ 696 h 1111"/>
                  <a:gd name="T66" fmla="*/ 383 w 1390"/>
                  <a:gd name="T67" fmla="*/ 819 h 1111"/>
                  <a:gd name="T68" fmla="*/ 402 w 1390"/>
                  <a:gd name="T69" fmla="*/ 864 h 1111"/>
                  <a:gd name="T70" fmla="*/ 316 w 1390"/>
                  <a:gd name="T71" fmla="*/ 1020 h 1111"/>
                  <a:gd name="T72" fmla="*/ 298 w 1390"/>
                  <a:gd name="T73" fmla="*/ 1047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0" h="1111">
                    <a:moveTo>
                      <a:pt x="339" y="864"/>
                    </a:moveTo>
                    <a:cubicBezTo>
                      <a:pt x="319" y="855"/>
                      <a:pt x="300" y="847"/>
                      <a:pt x="282" y="837"/>
                    </a:cubicBezTo>
                    <a:cubicBezTo>
                      <a:pt x="190" y="787"/>
                      <a:pt x="111" y="721"/>
                      <a:pt x="63" y="626"/>
                    </a:cubicBezTo>
                    <a:cubicBezTo>
                      <a:pt x="0" y="500"/>
                      <a:pt x="14" y="379"/>
                      <a:pt x="94" y="265"/>
                    </a:cubicBezTo>
                    <a:cubicBezTo>
                      <a:pt x="142" y="196"/>
                      <a:pt x="206" y="145"/>
                      <a:pt x="280" y="106"/>
                    </a:cubicBezTo>
                    <a:cubicBezTo>
                      <a:pt x="423" y="30"/>
                      <a:pt x="577" y="0"/>
                      <a:pt x="739" y="7"/>
                    </a:cubicBezTo>
                    <a:cubicBezTo>
                      <a:pt x="863" y="13"/>
                      <a:pt x="981" y="39"/>
                      <a:pt x="1091" y="95"/>
                    </a:cubicBezTo>
                    <a:cubicBezTo>
                      <a:pt x="1178" y="139"/>
                      <a:pt x="1253" y="197"/>
                      <a:pt x="1307" y="279"/>
                    </a:cubicBezTo>
                    <a:cubicBezTo>
                      <a:pt x="1390" y="405"/>
                      <a:pt x="1386" y="555"/>
                      <a:pt x="1297" y="677"/>
                    </a:cubicBezTo>
                    <a:cubicBezTo>
                      <a:pt x="1231" y="768"/>
                      <a:pt x="1141" y="828"/>
                      <a:pt x="1038" y="871"/>
                    </a:cubicBezTo>
                    <a:cubicBezTo>
                      <a:pt x="910" y="924"/>
                      <a:pt x="776" y="941"/>
                      <a:pt x="638" y="934"/>
                    </a:cubicBezTo>
                    <a:cubicBezTo>
                      <a:pt x="629" y="933"/>
                      <a:pt x="622" y="935"/>
                      <a:pt x="616" y="942"/>
                    </a:cubicBezTo>
                    <a:cubicBezTo>
                      <a:pt x="536" y="1025"/>
                      <a:pt x="441" y="1081"/>
                      <a:pt x="328" y="1101"/>
                    </a:cubicBezTo>
                    <a:cubicBezTo>
                      <a:pt x="296" y="1107"/>
                      <a:pt x="264" y="1108"/>
                      <a:pt x="233" y="1110"/>
                    </a:cubicBezTo>
                    <a:cubicBezTo>
                      <a:pt x="219" y="1111"/>
                      <a:pt x="208" y="1106"/>
                      <a:pt x="202" y="1093"/>
                    </a:cubicBezTo>
                    <a:cubicBezTo>
                      <a:pt x="196" y="1080"/>
                      <a:pt x="200" y="1069"/>
                      <a:pt x="209" y="1058"/>
                    </a:cubicBezTo>
                    <a:cubicBezTo>
                      <a:pt x="225" y="1040"/>
                      <a:pt x="241" y="1022"/>
                      <a:pt x="255" y="1002"/>
                    </a:cubicBezTo>
                    <a:cubicBezTo>
                      <a:pt x="286" y="961"/>
                      <a:pt x="315" y="918"/>
                      <a:pt x="336" y="871"/>
                    </a:cubicBezTo>
                    <a:cubicBezTo>
                      <a:pt x="337" y="869"/>
                      <a:pt x="338" y="867"/>
                      <a:pt x="339" y="864"/>
                    </a:cubicBezTo>
                    <a:close/>
                    <a:moveTo>
                      <a:pt x="298" y="1047"/>
                    </a:moveTo>
                    <a:cubicBezTo>
                      <a:pt x="307" y="1046"/>
                      <a:pt x="312" y="1045"/>
                      <a:pt x="317" y="1044"/>
                    </a:cubicBezTo>
                    <a:cubicBezTo>
                      <a:pt x="424" y="1024"/>
                      <a:pt x="511" y="970"/>
                      <a:pt x="584" y="891"/>
                    </a:cubicBezTo>
                    <a:cubicBezTo>
                      <a:pt x="597" y="877"/>
                      <a:pt x="610" y="873"/>
                      <a:pt x="628" y="874"/>
                    </a:cubicBezTo>
                    <a:cubicBezTo>
                      <a:pt x="738" y="883"/>
                      <a:pt x="846" y="873"/>
                      <a:pt x="951" y="841"/>
                    </a:cubicBezTo>
                    <a:cubicBezTo>
                      <a:pt x="1052" y="810"/>
                      <a:pt x="1143" y="763"/>
                      <a:pt x="1217" y="685"/>
                    </a:cubicBezTo>
                    <a:cubicBezTo>
                      <a:pt x="1270" y="629"/>
                      <a:pt x="1304" y="563"/>
                      <a:pt x="1308" y="485"/>
                    </a:cubicBezTo>
                    <a:cubicBezTo>
                      <a:pt x="1312" y="403"/>
                      <a:pt x="1282" y="333"/>
                      <a:pt x="1230" y="272"/>
                    </a:cubicBezTo>
                    <a:cubicBezTo>
                      <a:pt x="1164" y="194"/>
                      <a:pt x="1078" y="145"/>
                      <a:pt x="983" y="111"/>
                    </a:cubicBezTo>
                    <a:cubicBezTo>
                      <a:pt x="866" y="70"/>
                      <a:pt x="744" y="58"/>
                      <a:pt x="620" y="67"/>
                    </a:cubicBezTo>
                    <a:cubicBezTo>
                      <a:pt x="499" y="77"/>
                      <a:pt x="385" y="111"/>
                      <a:pt x="280" y="172"/>
                    </a:cubicBezTo>
                    <a:cubicBezTo>
                      <a:pt x="227" y="203"/>
                      <a:pt x="182" y="242"/>
                      <a:pt x="145" y="291"/>
                    </a:cubicBezTo>
                    <a:cubicBezTo>
                      <a:pt x="94" y="361"/>
                      <a:pt x="71" y="438"/>
                      <a:pt x="88" y="525"/>
                    </a:cubicBezTo>
                    <a:cubicBezTo>
                      <a:pt x="102" y="592"/>
                      <a:pt x="138" y="647"/>
                      <a:pt x="186" y="696"/>
                    </a:cubicBezTo>
                    <a:cubicBezTo>
                      <a:pt x="242" y="752"/>
                      <a:pt x="310" y="789"/>
                      <a:pt x="383" y="819"/>
                    </a:cubicBezTo>
                    <a:cubicBezTo>
                      <a:pt x="405" y="829"/>
                      <a:pt x="411" y="842"/>
                      <a:pt x="402" y="864"/>
                    </a:cubicBezTo>
                    <a:cubicBezTo>
                      <a:pt x="380" y="920"/>
                      <a:pt x="350" y="971"/>
                      <a:pt x="316" y="1020"/>
                    </a:cubicBezTo>
                    <a:cubicBezTo>
                      <a:pt x="311" y="1028"/>
                      <a:pt x="306" y="1036"/>
                      <a:pt x="298" y="1047"/>
                    </a:cubicBezTo>
                    <a:close/>
                  </a:path>
                </a:pathLst>
              </a:custGeom>
              <a:solidFill>
                <a:schemeClr val="tx1"/>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grpSp>
          <p:nvGrpSpPr>
            <p:cNvPr id="228" name="Group 227">
              <a:extLst>
                <a:ext uri="{FF2B5EF4-FFF2-40B4-BE49-F238E27FC236}">
                  <a16:creationId xmlns:a16="http://schemas.microsoft.com/office/drawing/2014/main" id="{6CED46FE-32F3-4649-86FF-7B7CB22BE8A6}"/>
                </a:ext>
              </a:extLst>
            </p:cNvPr>
            <p:cNvGrpSpPr/>
            <p:nvPr/>
          </p:nvGrpSpPr>
          <p:grpSpPr>
            <a:xfrm>
              <a:off x="4347483" y="2427216"/>
              <a:ext cx="1507414" cy="992474"/>
              <a:chOff x="4347483" y="2486485"/>
              <a:chExt cx="1507414" cy="992474"/>
            </a:xfrm>
          </p:grpSpPr>
          <p:sp>
            <p:nvSpPr>
              <p:cNvPr id="167" name="Rectangle 166">
                <a:extLst>
                  <a:ext uri="{FF2B5EF4-FFF2-40B4-BE49-F238E27FC236}">
                    <a16:creationId xmlns:a16="http://schemas.microsoft.com/office/drawing/2014/main" id="{E9FBB436-9C6E-4230-B405-77025EE934E9}"/>
                  </a:ext>
                </a:extLst>
              </p:cNvPr>
              <p:cNvSpPr/>
              <p:nvPr/>
            </p:nvSpPr>
            <p:spPr bwMode="auto">
              <a:xfrm>
                <a:off x="4347483" y="2655999"/>
                <a:ext cx="1507414" cy="822960"/>
              </a:xfrm>
              <a:prstGeom prst="rect">
                <a:avLst/>
              </a:prstGeom>
              <a:noFill/>
              <a:ln w="3175">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8924" fontAlgn="base">
                  <a:spcBef>
                    <a:spcPct val="0"/>
                  </a:spcBef>
                  <a:spcAft>
                    <a:spcPct val="0"/>
                  </a:spcAft>
                </a:pPr>
                <a:endParaRPr lang="en-US" sz="2745">
                  <a:solidFill>
                    <a:srgbClr val="353535"/>
                  </a:solidFill>
                  <a:latin typeface="Segoe UI Semilight"/>
                  <a:ea typeface="Segoe UI" pitchFamily="34" charset="0"/>
                  <a:cs typeface="Segoe UI" pitchFamily="34" charset="0"/>
                </a:endParaRPr>
              </a:p>
            </p:txBody>
          </p:sp>
          <p:sp>
            <p:nvSpPr>
              <p:cNvPr id="168" name="Rectangle 167">
                <a:extLst>
                  <a:ext uri="{FF2B5EF4-FFF2-40B4-BE49-F238E27FC236}">
                    <a16:creationId xmlns:a16="http://schemas.microsoft.com/office/drawing/2014/main" id="{A8B54027-16BF-4357-873D-998683A6A8C6}"/>
                  </a:ext>
                </a:extLst>
              </p:cNvPr>
              <p:cNvSpPr/>
              <p:nvPr/>
            </p:nvSpPr>
            <p:spPr bwMode="auto">
              <a:xfrm>
                <a:off x="4556311" y="2486485"/>
                <a:ext cx="1089757" cy="290826"/>
              </a:xfrm>
              <a:prstGeom prst="rect">
                <a:avLst/>
              </a:prstGeom>
              <a:solidFill>
                <a:schemeClr val="bg1"/>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8924" fontAlgn="base">
                  <a:spcBef>
                    <a:spcPct val="0"/>
                  </a:spcBef>
                  <a:spcAft>
                    <a:spcPct val="0"/>
                  </a:spcAft>
                </a:pPr>
                <a:r>
                  <a:rPr lang="en-US" sz="2353">
                    <a:gradFill>
                      <a:gsLst>
                        <a:gs pos="1250">
                          <a:srgbClr val="353535"/>
                        </a:gs>
                        <a:gs pos="100000">
                          <a:srgbClr val="353535"/>
                        </a:gs>
                      </a:gsLst>
                      <a:lin ang="5400000" scaled="0"/>
                    </a:gradFill>
                    <a:latin typeface="Segoe UI Semilight"/>
                    <a:cs typeface="Segoe UI" pitchFamily="34" charset="0"/>
                  </a:rPr>
                  <a:t>TAP</a:t>
                </a:r>
              </a:p>
            </p:txBody>
          </p:sp>
          <p:grpSp>
            <p:nvGrpSpPr>
              <p:cNvPr id="26" name="Group 25">
                <a:extLst>
                  <a:ext uri="{FF2B5EF4-FFF2-40B4-BE49-F238E27FC236}">
                    <a16:creationId xmlns:a16="http://schemas.microsoft.com/office/drawing/2014/main" id="{9A2F6B86-D24A-454B-8A99-0F5038DB5309}"/>
                  </a:ext>
                </a:extLst>
              </p:cNvPr>
              <p:cNvGrpSpPr/>
              <p:nvPr/>
            </p:nvGrpSpPr>
            <p:grpSpPr>
              <a:xfrm>
                <a:off x="4889537" y="2808008"/>
                <a:ext cx="423306" cy="576801"/>
                <a:chOff x="-3352800" y="-1859841"/>
                <a:chExt cx="1970088" cy="2684462"/>
              </a:xfrm>
              <a:solidFill>
                <a:schemeClr val="tx1"/>
              </a:solidFill>
            </p:grpSpPr>
            <p:sp>
              <p:nvSpPr>
                <p:cNvPr id="23" name="Freeform 20">
                  <a:extLst>
                    <a:ext uri="{FF2B5EF4-FFF2-40B4-BE49-F238E27FC236}">
                      <a16:creationId xmlns:a16="http://schemas.microsoft.com/office/drawing/2014/main" id="{E433AE31-1482-464F-8C86-5A0558E7B639}"/>
                    </a:ext>
                  </a:extLst>
                </p:cNvPr>
                <p:cNvSpPr>
                  <a:spLocks noEditPoints="1"/>
                </p:cNvSpPr>
                <p:nvPr/>
              </p:nvSpPr>
              <p:spPr bwMode="auto">
                <a:xfrm>
                  <a:off x="-3352800" y="-1445505"/>
                  <a:ext cx="1970088" cy="2270126"/>
                </a:xfrm>
                <a:custGeom>
                  <a:avLst/>
                  <a:gdLst>
                    <a:gd name="T0" fmla="*/ 610 w 1017"/>
                    <a:gd name="T1" fmla="*/ 1179 h 1179"/>
                    <a:gd name="T2" fmla="*/ 542 w 1017"/>
                    <a:gd name="T3" fmla="*/ 1167 h 1179"/>
                    <a:gd name="T4" fmla="*/ 291 w 1017"/>
                    <a:gd name="T5" fmla="*/ 979 h 1179"/>
                    <a:gd name="T6" fmla="*/ 187 w 1017"/>
                    <a:gd name="T7" fmla="*/ 807 h 1179"/>
                    <a:gd name="T8" fmla="*/ 87 w 1017"/>
                    <a:gd name="T9" fmla="*/ 656 h 1179"/>
                    <a:gd name="T10" fmla="*/ 15 w 1017"/>
                    <a:gd name="T11" fmla="*/ 531 h 1179"/>
                    <a:gd name="T12" fmla="*/ 3 w 1017"/>
                    <a:gd name="T13" fmla="*/ 464 h 1179"/>
                    <a:gd name="T14" fmla="*/ 103 w 1017"/>
                    <a:gd name="T15" fmla="*/ 397 h 1179"/>
                    <a:gd name="T16" fmla="*/ 178 w 1017"/>
                    <a:gd name="T17" fmla="*/ 426 h 1179"/>
                    <a:gd name="T18" fmla="*/ 257 w 1017"/>
                    <a:gd name="T19" fmla="*/ 484 h 1179"/>
                    <a:gd name="T20" fmla="*/ 272 w 1017"/>
                    <a:gd name="T21" fmla="*/ 498 h 1179"/>
                    <a:gd name="T22" fmla="*/ 272 w 1017"/>
                    <a:gd name="T23" fmla="*/ 480 h 1179"/>
                    <a:gd name="T24" fmla="*/ 272 w 1017"/>
                    <a:gd name="T25" fmla="*/ 113 h 1179"/>
                    <a:gd name="T26" fmla="*/ 376 w 1017"/>
                    <a:gd name="T27" fmla="*/ 3 h 1179"/>
                    <a:gd name="T28" fmla="*/ 490 w 1017"/>
                    <a:gd name="T29" fmla="*/ 111 h 1179"/>
                    <a:gd name="T30" fmla="*/ 490 w 1017"/>
                    <a:gd name="T31" fmla="*/ 311 h 1179"/>
                    <a:gd name="T32" fmla="*/ 490 w 1017"/>
                    <a:gd name="T33" fmla="*/ 328 h 1179"/>
                    <a:gd name="T34" fmla="*/ 585 w 1017"/>
                    <a:gd name="T35" fmla="*/ 312 h 1179"/>
                    <a:gd name="T36" fmla="*/ 658 w 1017"/>
                    <a:gd name="T37" fmla="*/ 378 h 1179"/>
                    <a:gd name="T38" fmla="*/ 775 w 1017"/>
                    <a:gd name="T39" fmla="*/ 360 h 1179"/>
                    <a:gd name="T40" fmla="*/ 842 w 1017"/>
                    <a:gd name="T41" fmla="*/ 457 h 1179"/>
                    <a:gd name="T42" fmla="*/ 889 w 1017"/>
                    <a:gd name="T43" fmla="*/ 441 h 1179"/>
                    <a:gd name="T44" fmla="*/ 1016 w 1017"/>
                    <a:gd name="T45" fmla="*/ 547 h 1179"/>
                    <a:gd name="T46" fmla="*/ 1016 w 1017"/>
                    <a:gd name="T47" fmla="*/ 816 h 1179"/>
                    <a:gd name="T48" fmla="*/ 686 w 1017"/>
                    <a:gd name="T49" fmla="*/ 1177 h 1179"/>
                    <a:gd name="T50" fmla="*/ 675 w 1017"/>
                    <a:gd name="T51" fmla="*/ 1179 h 1179"/>
                    <a:gd name="T52" fmla="*/ 610 w 1017"/>
                    <a:gd name="T53" fmla="*/ 1179 h 1179"/>
                    <a:gd name="T54" fmla="*/ 316 w 1017"/>
                    <a:gd name="T55" fmla="*/ 600 h 1179"/>
                    <a:gd name="T56" fmla="*/ 312 w 1017"/>
                    <a:gd name="T57" fmla="*/ 602 h 1179"/>
                    <a:gd name="T58" fmla="*/ 302 w 1017"/>
                    <a:gd name="T59" fmla="*/ 590 h 1179"/>
                    <a:gd name="T60" fmla="*/ 160 w 1017"/>
                    <a:gd name="T61" fmla="*/ 466 h 1179"/>
                    <a:gd name="T62" fmla="*/ 98 w 1017"/>
                    <a:gd name="T63" fmla="*/ 440 h 1179"/>
                    <a:gd name="T64" fmla="*/ 48 w 1017"/>
                    <a:gd name="T65" fmla="*/ 492 h 1179"/>
                    <a:gd name="T66" fmla="*/ 60 w 1017"/>
                    <a:gd name="T67" fmla="*/ 525 h 1179"/>
                    <a:gd name="T68" fmla="*/ 105 w 1017"/>
                    <a:gd name="T69" fmla="*/ 602 h 1179"/>
                    <a:gd name="T70" fmla="*/ 310 w 1017"/>
                    <a:gd name="T71" fmla="*/ 925 h 1179"/>
                    <a:gd name="T72" fmla="*/ 351 w 1017"/>
                    <a:gd name="T73" fmla="*/ 985 h 1179"/>
                    <a:gd name="T74" fmla="*/ 682 w 1017"/>
                    <a:gd name="T75" fmla="*/ 1133 h 1179"/>
                    <a:gd name="T76" fmla="*/ 972 w 1017"/>
                    <a:gd name="T77" fmla="*/ 822 h 1179"/>
                    <a:gd name="T78" fmla="*/ 972 w 1017"/>
                    <a:gd name="T79" fmla="*/ 546 h 1179"/>
                    <a:gd name="T80" fmla="*/ 906 w 1017"/>
                    <a:gd name="T81" fmla="*/ 482 h 1179"/>
                    <a:gd name="T82" fmla="*/ 842 w 1017"/>
                    <a:gd name="T83" fmla="*/ 546 h 1179"/>
                    <a:gd name="T84" fmla="*/ 842 w 1017"/>
                    <a:gd name="T85" fmla="*/ 568 h 1179"/>
                    <a:gd name="T86" fmla="*/ 798 w 1017"/>
                    <a:gd name="T87" fmla="*/ 568 h 1179"/>
                    <a:gd name="T88" fmla="*/ 798 w 1017"/>
                    <a:gd name="T89" fmla="*/ 554 h 1179"/>
                    <a:gd name="T90" fmla="*/ 798 w 1017"/>
                    <a:gd name="T91" fmla="*/ 460 h 1179"/>
                    <a:gd name="T92" fmla="*/ 752 w 1017"/>
                    <a:gd name="T93" fmla="*/ 398 h 1179"/>
                    <a:gd name="T94" fmla="*/ 667 w 1017"/>
                    <a:gd name="T95" fmla="*/ 459 h 1179"/>
                    <a:gd name="T96" fmla="*/ 667 w 1017"/>
                    <a:gd name="T97" fmla="*/ 525 h 1179"/>
                    <a:gd name="T98" fmla="*/ 621 w 1017"/>
                    <a:gd name="T99" fmla="*/ 525 h 1179"/>
                    <a:gd name="T100" fmla="*/ 621 w 1017"/>
                    <a:gd name="T101" fmla="*/ 420 h 1179"/>
                    <a:gd name="T102" fmla="*/ 555 w 1017"/>
                    <a:gd name="T103" fmla="*/ 351 h 1179"/>
                    <a:gd name="T104" fmla="*/ 490 w 1017"/>
                    <a:gd name="T105" fmla="*/ 420 h 1179"/>
                    <a:gd name="T106" fmla="*/ 490 w 1017"/>
                    <a:gd name="T107" fmla="*/ 554 h 1179"/>
                    <a:gd name="T108" fmla="*/ 490 w 1017"/>
                    <a:gd name="T109" fmla="*/ 568 h 1179"/>
                    <a:gd name="T110" fmla="*/ 447 w 1017"/>
                    <a:gd name="T111" fmla="*/ 568 h 1179"/>
                    <a:gd name="T112" fmla="*/ 447 w 1017"/>
                    <a:gd name="T113" fmla="*/ 551 h 1179"/>
                    <a:gd name="T114" fmla="*/ 447 w 1017"/>
                    <a:gd name="T115" fmla="*/ 148 h 1179"/>
                    <a:gd name="T116" fmla="*/ 446 w 1017"/>
                    <a:gd name="T117" fmla="*/ 110 h 1179"/>
                    <a:gd name="T118" fmla="*/ 400 w 1017"/>
                    <a:gd name="T119" fmla="*/ 49 h 1179"/>
                    <a:gd name="T120" fmla="*/ 316 w 1017"/>
                    <a:gd name="T121" fmla="*/ 115 h 1179"/>
                    <a:gd name="T122" fmla="*/ 316 w 1017"/>
                    <a:gd name="T123" fmla="*/ 585 h 1179"/>
                    <a:gd name="T124" fmla="*/ 316 w 1017"/>
                    <a:gd name="T125" fmla="*/ 600 h 1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7" h="1179">
                      <a:moveTo>
                        <a:pt x="610" y="1179"/>
                      </a:moveTo>
                      <a:cubicBezTo>
                        <a:pt x="587" y="1175"/>
                        <a:pt x="564" y="1172"/>
                        <a:pt x="542" y="1167"/>
                      </a:cubicBezTo>
                      <a:cubicBezTo>
                        <a:pt x="432" y="1139"/>
                        <a:pt x="351" y="1072"/>
                        <a:pt x="291" y="979"/>
                      </a:cubicBezTo>
                      <a:cubicBezTo>
                        <a:pt x="255" y="923"/>
                        <a:pt x="223" y="864"/>
                        <a:pt x="187" y="807"/>
                      </a:cubicBezTo>
                      <a:cubicBezTo>
                        <a:pt x="155" y="756"/>
                        <a:pt x="122" y="705"/>
                        <a:pt x="87" y="656"/>
                      </a:cubicBezTo>
                      <a:cubicBezTo>
                        <a:pt x="58" y="616"/>
                        <a:pt x="33" y="575"/>
                        <a:pt x="15" y="531"/>
                      </a:cubicBezTo>
                      <a:cubicBezTo>
                        <a:pt x="6" y="510"/>
                        <a:pt x="0" y="488"/>
                        <a:pt x="3" y="464"/>
                      </a:cubicBezTo>
                      <a:cubicBezTo>
                        <a:pt x="10" y="419"/>
                        <a:pt x="55" y="386"/>
                        <a:pt x="103" y="397"/>
                      </a:cubicBezTo>
                      <a:cubicBezTo>
                        <a:pt x="129" y="402"/>
                        <a:pt x="155" y="412"/>
                        <a:pt x="178" y="426"/>
                      </a:cubicBezTo>
                      <a:cubicBezTo>
                        <a:pt x="206" y="442"/>
                        <a:pt x="231" y="464"/>
                        <a:pt x="257" y="484"/>
                      </a:cubicBezTo>
                      <a:cubicBezTo>
                        <a:pt x="261" y="487"/>
                        <a:pt x="265" y="492"/>
                        <a:pt x="272" y="498"/>
                      </a:cubicBezTo>
                      <a:cubicBezTo>
                        <a:pt x="272" y="490"/>
                        <a:pt x="272" y="485"/>
                        <a:pt x="272" y="480"/>
                      </a:cubicBezTo>
                      <a:cubicBezTo>
                        <a:pt x="272" y="358"/>
                        <a:pt x="272" y="235"/>
                        <a:pt x="272" y="113"/>
                      </a:cubicBezTo>
                      <a:cubicBezTo>
                        <a:pt x="272" y="53"/>
                        <a:pt x="318" y="5"/>
                        <a:pt x="376" y="3"/>
                      </a:cubicBezTo>
                      <a:cubicBezTo>
                        <a:pt x="439" y="0"/>
                        <a:pt x="489" y="48"/>
                        <a:pt x="490" y="111"/>
                      </a:cubicBezTo>
                      <a:cubicBezTo>
                        <a:pt x="491" y="178"/>
                        <a:pt x="490" y="244"/>
                        <a:pt x="490" y="311"/>
                      </a:cubicBezTo>
                      <a:cubicBezTo>
                        <a:pt x="490" y="316"/>
                        <a:pt x="490" y="321"/>
                        <a:pt x="490" y="328"/>
                      </a:cubicBezTo>
                      <a:cubicBezTo>
                        <a:pt x="521" y="309"/>
                        <a:pt x="552" y="302"/>
                        <a:pt x="585" y="312"/>
                      </a:cubicBezTo>
                      <a:cubicBezTo>
                        <a:pt x="619" y="322"/>
                        <a:pt x="643" y="344"/>
                        <a:pt x="658" y="378"/>
                      </a:cubicBezTo>
                      <a:cubicBezTo>
                        <a:pt x="694" y="353"/>
                        <a:pt x="733" y="341"/>
                        <a:pt x="775" y="360"/>
                      </a:cubicBezTo>
                      <a:cubicBezTo>
                        <a:pt x="817" y="378"/>
                        <a:pt x="838" y="412"/>
                        <a:pt x="842" y="457"/>
                      </a:cubicBezTo>
                      <a:cubicBezTo>
                        <a:pt x="858" y="451"/>
                        <a:pt x="873" y="444"/>
                        <a:pt x="889" y="441"/>
                      </a:cubicBezTo>
                      <a:cubicBezTo>
                        <a:pt x="956" y="429"/>
                        <a:pt x="1016" y="479"/>
                        <a:pt x="1016" y="547"/>
                      </a:cubicBezTo>
                      <a:cubicBezTo>
                        <a:pt x="1016" y="637"/>
                        <a:pt x="1017" y="726"/>
                        <a:pt x="1016" y="816"/>
                      </a:cubicBezTo>
                      <a:cubicBezTo>
                        <a:pt x="1014" y="1001"/>
                        <a:pt x="870" y="1157"/>
                        <a:pt x="686" y="1177"/>
                      </a:cubicBezTo>
                      <a:cubicBezTo>
                        <a:pt x="682" y="1177"/>
                        <a:pt x="679" y="1179"/>
                        <a:pt x="675" y="1179"/>
                      </a:cubicBezTo>
                      <a:cubicBezTo>
                        <a:pt x="654" y="1179"/>
                        <a:pt x="632" y="1179"/>
                        <a:pt x="610" y="1179"/>
                      </a:cubicBezTo>
                      <a:close/>
                      <a:moveTo>
                        <a:pt x="316" y="600"/>
                      </a:moveTo>
                      <a:cubicBezTo>
                        <a:pt x="315" y="601"/>
                        <a:pt x="313" y="601"/>
                        <a:pt x="312" y="602"/>
                      </a:cubicBezTo>
                      <a:cubicBezTo>
                        <a:pt x="309" y="598"/>
                        <a:pt x="306" y="594"/>
                        <a:pt x="302" y="590"/>
                      </a:cubicBezTo>
                      <a:cubicBezTo>
                        <a:pt x="258" y="544"/>
                        <a:pt x="214" y="499"/>
                        <a:pt x="160" y="466"/>
                      </a:cubicBezTo>
                      <a:cubicBezTo>
                        <a:pt x="141" y="454"/>
                        <a:pt x="119" y="445"/>
                        <a:pt x="98" y="440"/>
                      </a:cubicBezTo>
                      <a:cubicBezTo>
                        <a:pt x="63" y="433"/>
                        <a:pt x="41" y="458"/>
                        <a:pt x="48" y="492"/>
                      </a:cubicBezTo>
                      <a:cubicBezTo>
                        <a:pt x="51" y="503"/>
                        <a:pt x="54" y="515"/>
                        <a:pt x="60" y="525"/>
                      </a:cubicBezTo>
                      <a:cubicBezTo>
                        <a:pt x="74" y="551"/>
                        <a:pt x="89" y="576"/>
                        <a:pt x="105" y="602"/>
                      </a:cubicBezTo>
                      <a:cubicBezTo>
                        <a:pt x="173" y="709"/>
                        <a:pt x="241" y="817"/>
                        <a:pt x="310" y="925"/>
                      </a:cubicBezTo>
                      <a:cubicBezTo>
                        <a:pt x="323" y="945"/>
                        <a:pt x="336" y="966"/>
                        <a:pt x="351" y="985"/>
                      </a:cubicBezTo>
                      <a:cubicBezTo>
                        <a:pt x="434" y="1096"/>
                        <a:pt x="543" y="1147"/>
                        <a:pt x="682" y="1133"/>
                      </a:cubicBezTo>
                      <a:cubicBezTo>
                        <a:pt x="835" y="1118"/>
                        <a:pt x="968" y="976"/>
                        <a:pt x="972" y="822"/>
                      </a:cubicBezTo>
                      <a:cubicBezTo>
                        <a:pt x="974" y="730"/>
                        <a:pt x="973" y="638"/>
                        <a:pt x="972" y="546"/>
                      </a:cubicBezTo>
                      <a:cubicBezTo>
                        <a:pt x="972" y="510"/>
                        <a:pt x="942" y="482"/>
                        <a:pt x="906" y="482"/>
                      </a:cubicBezTo>
                      <a:cubicBezTo>
                        <a:pt x="871" y="482"/>
                        <a:pt x="843" y="511"/>
                        <a:pt x="842" y="546"/>
                      </a:cubicBezTo>
                      <a:cubicBezTo>
                        <a:pt x="841" y="554"/>
                        <a:pt x="842" y="561"/>
                        <a:pt x="842" y="568"/>
                      </a:cubicBezTo>
                      <a:cubicBezTo>
                        <a:pt x="826" y="568"/>
                        <a:pt x="813" y="568"/>
                        <a:pt x="798" y="568"/>
                      </a:cubicBezTo>
                      <a:cubicBezTo>
                        <a:pt x="798" y="563"/>
                        <a:pt x="798" y="559"/>
                        <a:pt x="798" y="554"/>
                      </a:cubicBezTo>
                      <a:cubicBezTo>
                        <a:pt x="798" y="523"/>
                        <a:pt x="798" y="492"/>
                        <a:pt x="798" y="460"/>
                      </a:cubicBezTo>
                      <a:cubicBezTo>
                        <a:pt x="798" y="431"/>
                        <a:pt x="779" y="406"/>
                        <a:pt x="752" y="398"/>
                      </a:cubicBezTo>
                      <a:cubicBezTo>
                        <a:pt x="711" y="385"/>
                        <a:pt x="668" y="415"/>
                        <a:pt x="667" y="459"/>
                      </a:cubicBezTo>
                      <a:cubicBezTo>
                        <a:pt x="667" y="481"/>
                        <a:pt x="667" y="503"/>
                        <a:pt x="667" y="525"/>
                      </a:cubicBezTo>
                      <a:cubicBezTo>
                        <a:pt x="651" y="525"/>
                        <a:pt x="637" y="525"/>
                        <a:pt x="621" y="525"/>
                      </a:cubicBezTo>
                      <a:cubicBezTo>
                        <a:pt x="621" y="489"/>
                        <a:pt x="621" y="455"/>
                        <a:pt x="621" y="420"/>
                      </a:cubicBezTo>
                      <a:cubicBezTo>
                        <a:pt x="621" y="380"/>
                        <a:pt x="593" y="351"/>
                        <a:pt x="555" y="351"/>
                      </a:cubicBezTo>
                      <a:cubicBezTo>
                        <a:pt x="518" y="351"/>
                        <a:pt x="490" y="381"/>
                        <a:pt x="490" y="420"/>
                      </a:cubicBezTo>
                      <a:cubicBezTo>
                        <a:pt x="490" y="465"/>
                        <a:pt x="490" y="509"/>
                        <a:pt x="490" y="554"/>
                      </a:cubicBezTo>
                      <a:cubicBezTo>
                        <a:pt x="490" y="559"/>
                        <a:pt x="490" y="563"/>
                        <a:pt x="490" y="568"/>
                      </a:cubicBezTo>
                      <a:cubicBezTo>
                        <a:pt x="475" y="568"/>
                        <a:pt x="461" y="568"/>
                        <a:pt x="447" y="568"/>
                      </a:cubicBezTo>
                      <a:cubicBezTo>
                        <a:pt x="447" y="562"/>
                        <a:pt x="447" y="556"/>
                        <a:pt x="447" y="551"/>
                      </a:cubicBezTo>
                      <a:cubicBezTo>
                        <a:pt x="447" y="416"/>
                        <a:pt x="447" y="282"/>
                        <a:pt x="447" y="148"/>
                      </a:cubicBezTo>
                      <a:cubicBezTo>
                        <a:pt x="447" y="135"/>
                        <a:pt x="447" y="122"/>
                        <a:pt x="446" y="110"/>
                      </a:cubicBezTo>
                      <a:cubicBezTo>
                        <a:pt x="445" y="81"/>
                        <a:pt x="427" y="57"/>
                        <a:pt x="400" y="49"/>
                      </a:cubicBezTo>
                      <a:cubicBezTo>
                        <a:pt x="356" y="36"/>
                        <a:pt x="316" y="68"/>
                        <a:pt x="316" y="115"/>
                      </a:cubicBezTo>
                      <a:cubicBezTo>
                        <a:pt x="316" y="272"/>
                        <a:pt x="316" y="428"/>
                        <a:pt x="316" y="585"/>
                      </a:cubicBezTo>
                      <a:cubicBezTo>
                        <a:pt x="316" y="590"/>
                        <a:pt x="316" y="595"/>
                        <a:pt x="316" y="6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24" name="Freeform 21">
                  <a:extLst>
                    <a:ext uri="{FF2B5EF4-FFF2-40B4-BE49-F238E27FC236}">
                      <a16:creationId xmlns:a16="http://schemas.microsoft.com/office/drawing/2014/main" id="{953558CF-2224-4ED0-BDB8-D8A011C49710}"/>
                    </a:ext>
                  </a:extLst>
                </p:cNvPr>
                <p:cNvSpPr>
                  <a:spLocks/>
                </p:cNvSpPr>
                <p:nvPr/>
              </p:nvSpPr>
              <p:spPr bwMode="auto">
                <a:xfrm>
                  <a:off x="-3251202" y="-1859841"/>
                  <a:ext cx="1246187" cy="1085851"/>
                </a:xfrm>
                <a:custGeom>
                  <a:avLst/>
                  <a:gdLst>
                    <a:gd name="T0" fmla="*/ 176 w 643"/>
                    <a:gd name="T1" fmla="*/ 564 h 564"/>
                    <a:gd name="T2" fmla="*/ 90 w 643"/>
                    <a:gd name="T3" fmla="*/ 173 h 564"/>
                    <a:gd name="T4" fmla="*/ 501 w 643"/>
                    <a:gd name="T5" fmla="*/ 103 h 564"/>
                    <a:gd name="T6" fmla="*/ 559 w 643"/>
                    <a:gd name="T7" fmla="*/ 489 h 564"/>
                    <a:gd name="T8" fmla="*/ 515 w 643"/>
                    <a:gd name="T9" fmla="*/ 478 h 564"/>
                    <a:gd name="T10" fmla="*/ 525 w 643"/>
                    <a:gd name="T11" fmla="*/ 463 h 564"/>
                    <a:gd name="T12" fmla="*/ 535 w 643"/>
                    <a:gd name="T13" fmla="*/ 207 h 564"/>
                    <a:gd name="T14" fmla="*/ 310 w 643"/>
                    <a:gd name="T15" fmla="*/ 88 h 564"/>
                    <a:gd name="T16" fmla="*/ 103 w 643"/>
                    <a:gd name="T17" fmla="*/ 246 h 564"/>
                    <a:gd name="T18" fmla="*/ 165 w 643"/>
                    <a:gd name="T19" fmla="*/ 501 h 564"/>
                    <a:gd name="T20" fmla="*/ 176 w 643"/>
                    <a:gd name="T21" fmla="*/ 527 h 564"/>
                    <a:gd name="T22" fmla="*/ 176 w 643"/>
                    <a:gd name="T23"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3" h="564">
                      <a:moveTo>
                        <a:pt x="176" y="564"/>
                      </a:moveTo>
                      <a:cubicBezTo>
                        <a:pt x="53" y="488"/>
                        <a:pt x="0" y="313"/>
                        <a:pt x="90" y="173"/>
                      </a:cubicBezTo>
                      <a:cubicBezTo>
                        <a:pt x="180" y="33"/>
                        <a:pt x="371" y="0"/>
                        <a:pt x="501" y="103"/>
                      </a:cubicBezTo>
                      <a:cubicBezTo>
                        <a:pt x="632" y="206"/>
                        <a:pt x="643" y="378"/>
                        <a:pt x="559" y="489"/>
                      </a:cubicBezTo>
                      <a:cubicBezTo>
                        <a:pt x="544" y="485"/>
                        <a:pt x="530" y="482"/>
                        <a:pt x="515" y="478"/>
                      </a:cubicBezTo>
                      <a:cubicBezTo>
                        <a:pt x="518" y="473"/>
                        <a:pt x="522" y="468"/>
                        <a:pt x="525" y="463"/>
                      </a:cubicBezTo>
                      <a:cubicBezTo>
                        <a:pt x="579" y="380"/>
                        <a:pt x="585" y="294"/>
                        <a:pt x="535" y="207"/>
                      </a:cubicBezTo>
                      <a:cubicBezTo>
                        <a:pt x="486" y="122"/>
                        <a:pt x="409" y="81"/>
                        <a:pt x="310" y="88"/>
                      </a:cubicBezTo>
                      <a:cubicBezTo>
                        <a:pt x="209" y="96"/>
                        <a:pt x="137" y="150"/>
                        <a:pt x="103" y="246"/>
                      </a:cubicBezTo>
                      <a:cubicBezTo>
                        <a:pt x="69" y="342"/>
                        <a:pt x="92" y="429"/>
                        <a:pt x="165" y="501"/>
                      </a:cubicBezTo>
                      <a:cubicBezTo>
                        <a:pt x="172" y="509"/>
                        <a:pt x="177" y="516"/>
                        <a:pt x="176" y="527"/>
                      </a:cubicBezTo>
                      <a:cubicBezTo>
                        <a:pt x="175" y="539"/>
                        <a:pt x="176" y="550"/>
                        <a:pt x="176"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25" name="Freeform 22">
                  <a:extLst>
                    <a:ext uri="{FF2B5EF4-FFF2-40B4-BE49-F238E27FC236}">
                      <a16:creationId xmlns:a16="http://schemas.microsoft.com/office/drawing/2014/main" id="{688780A7-8AEE-4E3E-B8A9-C411CBCD79C3}"/>
                    </a:ext>
                  </a:extLst>
                </p:cNvPr>
                <p:cNvSpPr>
                  <a:spLocks/>
                </p:cNvSpPr>
                <p:nvPr/>
              </p:nvSpPr>
              <p:spPr bwMode="auto">
                <a:xfrm>
                  <a:off x="-3044823" y="-1659815"/>
                  <a:ext cx="846139" cy="661988"/>
                </a:xfrm>
                <a:custGeom>
                  <a:avLst/>
                  <a:gdLst>
                    <a:gd name="T0" fmla="*/ 375 w 437"/>
                    <a:gd name="T1" fmla="*/ 344 h 344"/>
                    <a:gd name="T2" fmla="*/ 375 w 437"/>
                    <a:gd name="T3" fmla="*/ 223 h 344"/>
                    <a:gd name="T4" fmla="*/ 215 w 437"/>
                    <a:gd name="T5" fmla="*/ 70 h 344"/>
                    <a:gd name="T6" fmla="*/ 70 w 437"/>
                    <a:gd name="T7" fmla="*/ 216 h 344"/>
                    <a:gd name="T8" fmla="*/ 70 w 437"/>
                    <a:gd name="T9" fmla="*/ 342 h 344"/>
                    <a:gd name="T10" fmla="*/ 67 w 437"/>
                    <a:gd name="T11" fmla="*/ 103 h 344"/>
                    <a:gd name="T12" fmla="*/ 347 w 437"/>
                    <a:gd name="T13" fmla="*/ 71 h 344"/>
                    <a:gd name="T14" fmla="*/ 375 w 437"/>
                    <a:gd name="T15" fmla="*/ 344 h 3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344">
                      <a:moveTo>
                        <a:pt x="375" y="344"/>
                      </a:moveTo>
                      <a:cubicBezTo>
                        <a:pt x="375" y="302"/>
                        <a:pt x="375" y="263"/>
                        <a:pt x="375" y="223"/>
                      </a:cubicBezTo>
                      <a:cubicBezTo>
                        <a:pt x="374" y="135"/>
                        <a:pt x="303" y="67"/>
                        <a:pt x="215" y="70"/>
                      </a:cubicBezTo>
                      <a:cubicBezTo>
                        <a:pt x="137" y="73"/>
                        <a:pt x="72" y="138"/>
                        <a:pt x="70" y="216"/>
                      </a:cubicBezTo>
                      <a:cubicBezTo>
                        <a:pt x="69" y="258"/>
                        <a:pt x="70" y="299"/>
                        <a:pt x="70" y="342"/>
                      </a:cubicBezTo>
                      <a:cubicBezTo>
                        <a:pt x="26" y="300"/>
                        <a:pt x="0" y="189"/>
                        <a:pt x="67" y="103"/>
                      </a:cubicBezTo>
                      <a:cubicBezTo>
                        <a:pt x="134" y="15"/>
                        <a:pt x="262" y="0"/>
                        <a:pt x="347" y="71"/>
                      </a:cubicBezTo>
                      <a:cubicBezTo>
                        <a:pt x="437" y="146"/>
                        <a:pt x="436" y="271"/>
                        <a:pt x="375" y="3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grpSp>
      </p:grpSp>
      <p:sp>
        <p:nvSpPr>
          <p:cNvPr id="99" name="Rectangle 98">
            <a:extLst>
              <a:ext uri="{FF2B5EF4-FFF2-40B4-BE49-F238E27FC236}">
                <a16:creationId xmlns:a16="http://schemas.microsoft.com/office/drawing/2014/main" id="{12FBA2EB-F4B7-4CA7-9C70-81E10F23D988}"/>
              </a:ext>
            </a:extLst>
          </p:cNvPr>
          <p:cNvSpPr/>
          <p:nvPr/>
        </p:nvSpPr>
        <p:spPr bwMode="auto">
          <a:xfrm>
            <a:off x="269241" y="6047552"/>
            <a:ext cx="11655840" cy="339962"/>
          </a:xfrm>
          <a:prstGeom prst="rect">
            <a:avLst/>
          </a:prstGeom>
          <a:solidFill>
            <a:schemeClr val="accent6">
              <a:lumMod val="75000"/>
            </a:scheme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8924" fontAlgn="base">
              <a:spcBef>
                <a:spcPct val="0"/>
              </a:spcBef>
              <a:spcAft>
                <a:spcPct val="0"/>
              </a:spcAft>
            </a:pPr>
            <a:endParaRPr lang="en-US" sz="2745">
              <a:solidFill>
                <a:srgbClr val="353535"/>
              </a:solidFill>
              <a:latin typeface="Segoe UI Semilight"/>
              <a:ea typeface="Segoe UI" pitchFamily="34" charset="0"/>
              <a:cs typeface="Segoe UI" pitchFamily="34" charset="0"/>
            </a:endParaRPr>
          </a:p>
        </p:txBody>
      </p:sp>
      <p:grpSp>
        <p:nvGrpSpPr>
          <p:cNvPr id="98" name="Group 97">
            <a:extLst>
              <a:ext uri="{FF2B5EF4-FFF2-40B4-BE49-F238E27FC236}">
                <a16:creationId xmlns:a16="http://schemas.microsoft.com/office/drawing/2014/main" id="{E6DCB4A8-2723-4861-AF3A-909C24D6BC56}"/>
              </a:ext>
            </a:extLst>
          </p:cNvPr>
          <p:cNvGrpSpPr/>
          <p:nvPr/>
        </p:nvGrpSpPr>
        <p:grpSpPr>
          <a:xfrm>
            <a:off x="1608098" y="4406849"/>
            <a:ext cx="1834122" cy="1664987"/>
            <a:chOff x="486042" y="5289232"/>
            <a:chExt cx="1728131" cy="1568768"/>
          </a:xfrm>
        </p:grpSpPr>
        <p:pic>
          <p:nvPicPr>
            <p:cNvPr id="402" name="Picture 401">
              <a:extLst>
                <a:ext uri="{FF2B5EF4-FFF2-40B4-BE49-F238E27FC236}">
                  <a16:creationId xmlns:a16="http://schemas.microsoft.com/office/drawing/2014/main" id="{79991B63-C944-4779-BEC4-8716A56D1326}"/>
                </a:ext>
              </a:extLst>
            </p:cNvPr>
            <p:cNvPicPr>
              <a:picLocks noChangeAspect="1"/>
            </p:cNvPicPr>
            <p:nvPr/>
          </p:nvPicPr>
          <p:blipFill>
            <a:blip r:embed="rId6"/>
            <a:stretch>
              <a:fillRect/>
            </a:stretch>
          </p:blipFill>
          <p:spPr>
            <a:xfrm>
              <a:off x="648512" y="5289232"/>
              <a:ext cx="1032968" cy="782233"/>
            </a:xfrm>
            <a:prstGeom prst="rect">
              <a:avLst/>
            </a:prstGeom>
          </p:spPr>
        </p:pic>
        <p:grpSp>
          <p:nvGrpSpPr>
            <p:cNvPr id="272" name="Group 271">
              <a:extLst>
                <a:ext uri="{FF2B5EF4-FFF2-40B4-BE49-F238E27FC236}">
                  <a16:creationId xmlns:a16="http://schemas.microsoft.com/office/drawing/2014/main" id="{CAC19CF4-F74B-4801-81EB-E44C74D6F23B}"/>
                </a:ext>
              </a:extLst>
            </p:cNvPr>
            <p:cNvGrpSpPr/>
            <p:nvPr/>
          </p:nvGrpSpPr>
          <p:grpSpPr>
            <a:xfrm>
              <a:off x="486042" y="6197503"/>
              <a:ext cx="1728131" cy="644725"/>
              <a:chOff x="4160492" y="5377912"/>
              <a:chExt cx="2585360" cy="1280165"/>
            </a:xfrm>
          </p:grpSpPr>
          <p:grpSp>
            <p:nvGrpSpPr>
              <p:cNvPr id="392" name="Group 391">
                <a:extLst>
                  <a:ext uri="{FF2B5EF4-FFF2-40B4-BE49-F238E27FC236}">
                    <a16:creationId xmlns:a16="http://schemas.microsoft.com/office/drawing/2014/main" id="{B030FDA1-1336-4AB1-9CB8-58B07FFB8BBB}"/>
                  </a:ext>
                </a:extLst>
              </p:cNvPr>
              <p:cNvGrpSpPr/>
              <p:nvPr/>
            </p:nvGrpSpPr>
            <p:grpSpPr>
              <a:xfrm>
                <a:off x="4352925" y="5495925"/>
                <a:ext cx="2201139" cy="1162152"/>
                <a:chOff x="4352925" y="5495925"/>
                <a:chExt cx="2201139" cy="1162152"/>
              </a:xfrm>
            </p:grpSpPr>
            <p:sp>
              <p:nvSpPr>
                <p:cNvPr id="397" name="Rectangle 396">
                  <a:extLst>
                    <a:ext uri="{FF2B5EF4-FFF2-40B4-BE49-F238E27FC236}">
                      <a16:creationId xmlns:a16="http://schemas.microsoft.com/office/drawing/2014/main" id="{1A8466CC-7C8D-487B-B7B2-D0C640F3708C}"/>
                    </a:ext>
                  </a:extLst>
                </p:cNvPr>
                <p:cNvSpPr/>
                <p:nvPr/>
              </p:nvSpPr>
              <p:spPr>
                <a:xfrm>
                  <a:off x="4352925" y="5495925"/>
                  <a:ext cx="2201139" cy="262166"/>
                </a:xfrm>
                <a:prstGeom prst="rect">
                  <a:avLst/>
                </a:prstGeom>
                <a:solidFill>
                  <a:srgbClr val="FFFFFF">
                    <a:lumMod val="85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sp>
              <p:nvSpPr>
                <p:cNvPr id="398" name="Rectangle 397">
                  <a:extLst>
                    <a:ext uri="{FF2B5EF4-FFF2-40B4-BE49-F238E27FC236}">
                      <a16:creationId xmlns:a16="http://schemas.microsoft.com/office/drawing/2014/main" id="{E07DA36E-7718-4209-B2ED-64AD8FE004F8}"/>
                    </a:ext>
                  </a:extLst>
                </p:cNvPr>
                <p:cNvSpPr/>
                <p:nvPr/>
              </p:nvSpPr>
              <p:spPr>
                <a:xfrm rot="5400000">
                  <a:off x="4016269" y="6065695"/>
                  <a:ext cx="991698" cy="193058"/>
                </a:xfrm>
                <a:prstGeom prst="rect">
                  <a:avLst/>
                </a:prstGeom>
                <a:solidFill>
                  <a:srgbClr val="FFFFFF">
                    <a:lumMod val="85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sp>
              <p:nvSpPr>
                <p:cNvPr id="399" name="Rectangle 398">
                  <a:extLst>
                    <a:ext uri="{FF2B5EF4-FFF2-40B4-BE49-F238E27FC236}">
                      <a16:creationId xmlns:a16="http://schemas.microsoft.com/office/drawing/2014/main" id="{FF29AE72-832F-49F2-B7B7-AE143F2103B0}"/>
                    </a:ext>
                  </a:extLst>
                </p:cNvPr>
                <p:cNvSpPr/>
                <p:nvPr/>
              </p:nvSpPr>
              <p:spPr>
                <a:xfrm rot="5400000">
                  <a:off x="5982014" y="6086027"/>
                  <a:ext cx="991698" cy="152401"/>
                </a:xfrm>
                <a:prstGeom prst="rect">
                  <a:avLst/>
                </a:prstGeom>
                <a:solidFill>
                  <a:srgbClr val="FFFFFF">
                    <a:lumMod val="85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grpSp>
          <p:sp>
            <p:nvSpPr>
              <p:cNvPr id="393" name="Rectangle 392">
                <a:extLst>
                  <a:ext uri="{FF2B5EF4-FFF2-40B4-BE49-F238E27FC236}">
                    <a16:creationId xmlns:a16="http://schemas.microsoft.com/office/drawing/2014/main" id="{29A68E5D-8397-4714-B1E5-B6FA16DFCD51}"/>
                  </a:ext>
                </a:extLst>
              </p:cNvPr>
              <p:cNvSpPr/>
              <p:nvPr/>
            </p:nvSpPr>
            <p:spPr>
              <a:xfrm rot="5400000">
                <a:off x="3719060" y="5920886"/>
                <a:ext cx="1280160" cy="194213"/>
              </a:xfrm>
              <a:prstGeom prst="rect">
                <a:avLst/>
              </a:prstGeom>
              <a:solidFill>
                <a:srgbClr val="FFFFFF">
                  <a:lumMod val="65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sp>
            <p:nvSpPr>
              <p:cNvPr id="394" name="Rectangle 393">
                <a:extLst>
                  <a:ext uri="{FF2B5EF4-FFF2-40B4-BE49-F238E27FC236}">
                    <a16:creationId xmlns:a16="http://schemas.microsoft.com/office/drawing/2014/main" id="{3EA63E53-8757-4214-B25C-53CE08CD828F}"/>
                  </a:ext>
                </a:extLst>
              </p:cNvPr>
              <p:cNvSpPr/>
              <p:nvPr/>
            </p:nvSpPr>
            <p:spPr>
              <a:xfrm rot="5400000">
                <a:off x="6008666" y="5920887"/>
                <a:ext cx="1280159" cy="194213"/>
              </a:xfrm>
              <a:prstGeom prst="rect">
                <a:avLst/>
              </a:prstGeom>
              <a:solidFill>
                <a:srgbClr val="FFFFFF">
                  <a:lumMod val="65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sp>
            <p:nvSpPr>
              <p:cNvPr id="395" name="Rectangle 394">
                <a:extLst>
                  <a:ext uri="{FF2B5EF4-FFF2-40B4-BE49-F238E27FC236}">
                    <a16:creationId xmlns:a16="http://schemas.microsoft.com/office/drawing/2014/main" id="{FA99620C-8012-4EEB-80C8-DD82CB5E5E20}"/>
                  </a:ext>
                </a:extLst>
              </p:cNvPr>
              <p:cNvSpPr/>
              <p:nvPr/>
            </p:nvSpPr>
            <p:spPr>
              <a:xfrm>
                <a:off x="4262034" y="5377912"/>
                <a:ext cx="2477277" cy="194213"/>
              </a:xfrm>
              <a:prstGeom prst="rect">
                <a:avLst/>
              </a:prstGeom>
              <a:solidFill>
                <a:srgbClr val="FFFFFF">
                  <a:lumMod val="65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sp>
            <p:nvSpPr>
              <p:cNvPr id="396" name="Rectangle 395">
                <a:extLst>
                  <a:ext uri="{FF2B5EF4-FFF2-40B4-BE49-F238E27FC236}">
                    <a16:creationId xmlns:a16="http://schemas.microsoft.com/office/drawing/2014/main" id="{B84D4480-84D3-46FB-A4DD-E77826109077}"/>
                  </a:ext>
                </a:extLst>
              </p:cNvPr>
              <p:cNvSpPr/>
              <p:nvPr/>
            </p:nvSpPr>
            <p:spPr>
              <a:xfrm rot="5400000">
                <a:off x="3617519" y="5920888"/>
                <a:ext cx="1280160" cy="194213"/>
              </a:xfrm>
              <a:prstGeom prst="rect">
                <a:avLst/>
              </a:prstGeom>
              <a:solidFill>
                <a:srgbClr val="FFFFFF">
                  <a:lumMod val="65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grpSp>
        <p:grpSp>
          <p:nvGrpSpPr>
            <p:cNvPr id="274" name="Group 273">
              <a:extLst>
                <a:ext uri="{FF2B5EF4-FFF2-40B4-BE49-F238E27FC236}">
                  <a16:creationId xmlns:a16="http://schemas.microsoft.com/office/drawing/2014/main" id="{F080D900-6F71-4635-9D95-742D3717DFC2}"/>
                </a:ext>
              </a:extLst>
            </p:cNvPr>
            <p:cNvGrpSpPr/>
            <p:nvPr/>
          </p:nvGrpSpPr>
          <p:grpSpPr>
            <a:xfrm>
              <a:off x="1588348" y="6376423"/>
              <a:ext cx="216637" cy="481577"/>
              <a:chOff x="6013796" y="6118930"/>
              <a:chExt cx="216637" cy="481577"/>
            </a:xfrm>
          </p:grpSpPr>
          <p:cxnSp>
            <p:nvCxnSpPr>
              <p:cNvPr id="371" name="Straight Connector 370">
                <a:extLst>
                  <a:ext uri="{FF2B5EF4-FFF2-40B4-BE49-F238E27FC236}">
                    <a16:creationId xmlns:a16="http://schemas.microsoft.com/office/drawing/2014/main" id="{B58DD8A0-A643-4517-B2FA-09065E5A30F0}"/>
                  </a:ext>
                </a:extLst>
              </p:cNvPr>
              <p:cNvCxnSpPr/>
              <p:nvPr/>
            </p:nvCxnSpPr>
            <p:spPr>
              <a:xfrm flipH="1" flipV="1">
                <a:off x="6122114" y="6118930"/>
                <a:ext cx="0" cy="69268"/>
              </a:xfrm>
              <a:prstGeom prst="line">
                <a:avLst/>
              </a:prstGeom>
              <a:noFill/>
              <a:ln w="9525" cap="flat" cmpd="sng" algn="ctr">
                <a:solidFill>
                  <a:srgbClr val="68217A"/>
                </a:solidFill>
                <a:prstDash val="solid"/>
              </a:ln>
              <a:effectLst/>
            </p:spPr>
          </p:cxnSp>
          <p:pic>
            <p:nvPicPr>
              <p:cNvPr id="372" name="Picture 371">
                <a:extLst>
                  <a:ext uri="{FF2B5EF4-FFF2-40B4-BE49-F238E27FC236}">
                    <a16:creationId xmlns:a16="http://schemas.microsoft.com/office/drawing/2014/main" id="{90E7FCD4-EF1E-4DE7-842C-6CB08285BF19}"/>
                  </a:ext>
                </a:extLst>
              </p:cNvPr>
              <p:cNvPicPr>
                <a:picLocks noChangeAspect="1"/>
              </p:cNvPicPr>
              <p:nvPr/>
            </p:nvPicPr>
            <p:blipFill>
              <a:blip r:embed="rId7"/>
              <a:stretch>
                <a:fillRect/>
              </a:stretch>
            </p:blipFill>
            <p:spPr>
              <a:xfrm>
                <a:off x="6013796" y="6188198"/>
                <a:ext cx="216637" cy="412309"/>
              </a:xfrm>
              <a:prstGeom prst="rect">
                <a:avLst/>
              </a:prstGeom>
            </p:spPr>
          </p:pic>
        </p:grpSp>
        <p:grpSp>
          <p:nvGrpSpPr>
            <p:cNvPr id="275" name="Group 274">
              <a:extLst>
                <a:ext uri="{FF2B5EF4-FFF2-40B4-BE49-F238E27FC236}">
                  <a16:creationId xmlns:a16="http://schemas.microsoft.com/office/drawing/2014/main" id="{21A12A06-F661-4AD9-84B7-B5F4B441C2B6}"/>
                </a:ext>
              </a:extLst>
            </p:cNvPr>
            <p:cNvGrpSpPr/>
            <p:nvPr/>
          </p:nvGrpSpPr>
          <p:grpSpPr>
            <a:xfrm>
              <a:off x="718726" y="5392636"/>
              <a:ext cx="1144775" cy="1441515"/>
              <a:chOff x="1232899" y="5003799"/>
              <a:chExt cx="1473811" cy="1855838"/>
            </a:xfrm>
          </p:grpSpPr>
          <p:sp>
            <p:nvSpPr>
              <p:cNvPr id="283" name="Rectangle: Rounded Corners 282">
                <a:extLst>
                  <a:ext uri="{FF2B5EF4-FFF2-40B4-BE49-F238E27FC236}">
                    <a16:creationId xmlns:a16="http://schemas.microsoft.com/office/drawing/2014/main" id="{A35F31EB-201E-4B50-A227-CF5066326EDF}"/>
                  </a:ext>
                </a:extLst>
              </p:cNvPr>
              <p:cNvSpPr/>
              <p:nvPr/>
            </p:nvSpPr>
            <p:spPr>
              <a:xfrm>
                <a:off x="2200750" y="5935263"/>
                <a:ext cx="505960" cy="100698"/>
              </a:xfrm>
              <a:prstGeom prst="roundRect">
                <a:avLst>
                  <a:gd name="adj" fmla="val 50000"/>
                </a:avLst>
              </a:prstGeom>
              <a:solidFill>
                <a:srgbClr val="505050">
                  <a:lumMod val="50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sp>
            <p:nvSpPr>
              <p:cNvPr id="284" name="Rectangle: Rounded Corners 283">
                <a:extLst>
                  <a:ext uri="{FF2B5EF4-FFF2-40B4-BE49-F238E27FC236}">
                    <a16:creationId xmlns:a16="http://schemas.microsoft.com/office/drawing/2014/main" id="{15BD0180-0D43-42F9-AEEA-8EEAB4C3CF6E}"/>
                  </a:ext>
                </a:extLst>
              </p:cNvPr>
              <p:cNvSpPr/>
              <p:nvPr/>
            </p:nvSpPr>
            <p:spPr>
              <a:xfrm>
                <a:off x="2167622" y="5874433"/>
                <a:ext cx="505960" cy="161529"/>
              </a:xfrm>
              <a:prstGeom prst="roundRect">
                <a:avLst>
                  <a:gd name="adj" fmla="val 50000"/>
                </a:avLst>
              </a:prstGeom>
              <a:solidFill>
                <a:srgbClr val="D8B195"/>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sp>
            <p:nvSpPr>
              <p:cNvPr id="285" name="Rectangle: Rounded Corners 284">
                <a:extLst>
                  <a:ext uri="{FF2B5EF4-FFF2-40B4-BE49-F238E27FC236}">
                    <a16:creationId xmlns:a16="http://schemas.microsoft.com/office/drawing/2014/main" id="{9ABBECFF-D033-42F8-9F89-D6615D1E77D4}"/>
                  </a:ext>
                </a:extLst>
              </p:cNvPr>
              <p:cNvSpPr/>
              <p:nvPr/>
            </p:nvSpPr>
            <p:spPr>
              <a:xfrm>
                <a:off x="1262328" y="5916833"/>
                <a:ext cx="505960" cy="131631"/>
              </a:xfrm>
              <a:prstGeom prst="roundRect">
                <a:avLst>
                  <a:gd name="adj" fmla="val 50000"/>
                </a:avLst>
              </a:prstGeom>
              <a:solidFill>
                <a:srgbClr val="68217A">
                  <a:lumMod val="50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sp>
            <p:nvSpPr>
              <p:cNvPr id="288" name="Freeform 60">
                <a:extLst>
                  <a:ext uri="{FF2B5EF4-FFF2-40B4-BE49-F238E27FC236}">
                    <a16:creationId xmlns:a16="http://schemas.microsoft.com/office/drawing/2014/main" id="{8A4FE5AE-16AD-487E-ADDA-1D5B97B2E823}"/>
                  </a:ext>
                </a:extLst>
              </p:cNvPr>
              <p:cNvSpPr>
                <a:spLocks/>
              </p:cNvSpPr>
              <p:nvPr/>
            </p:nvSpPr>
            <p:spPr bwMode="auto">
              <a:xfrm>
                <a:off x="1590373" y="5185381"/>
                <a:ext cx="366207" cy="85964"/>
              </a:xfrm>
              <a:custGeom>
                <a:avLst/>
                <a:gdLst>
                  <a:gd name="T0" fmla="*/ 0 w 184"/>
                  <a:gd name="T1" fmla="*/ 41 h 54"/>
                  <a:gd name="T2" fmla="*/ 9 w 184"/>
                  <a:gd name="T3" fmla="*/ 54 h 54"/>
                  <a:gd name="T4" fmla="*/ 175 w 184"/>
                  <a:gd name="T5" fmla="*/ 54 h 54"/>
                  <a:gd name="T6" fmla="*/ 184 w 184"/>
                  <a:gd name="T7" fmla="*/ 41 h 54"/>
                  <a:gd name="T8" fmla="*/ 184 w 184"/>
                  <a:gd name="T9" fmla="*/ 13 h 54"/>
                  <a:gd name="T10" fmla="*/ 175 w 184"/>
                  <a:gd name="T11" fmla="*/ 0 h 54"/>
                  <a:gd name="T12" fmla="*/ 9 w 184"/>
                  <a:gd name="T13" fmla="*/ 0 h 54"/>
                  <a:gd name="T14" fmla="*/ 0 w 184"/>
                  <a:gd name="T15" fmla="*/ 13 h 54"/>
                  <a:gd name="T16" fmla="*/ 0 w 184"/>
                  <a:gd name="T17" fmla="*/ 4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4" h="54">
                    <a:moveTo>
                      <a:pt x="0" y="41"/>
                    </a:moveTo>
                    <a:cubicBezTo>
                      <a:pt x="0" y="48"/>
                      <a:pt x="4" y="54"/>
                      <a:pt x="9" y="54"/>
                    </a:cubicBezTo>
                    <a:cubicBezTo>
                      <a:pt x="175" y="54"/>
                      <a:pt x="175" y="54"/>
                      <a:pt x="175" y="54"/>
                    </a:cubicBezTo>
                    <a:cubicBezTo>
                      <a:pt x="180" y="54"/>
                      <a:pt x="184" y="48"/>
                      <a:pt x="184" y="41"/>
                    </a:cubicBezTo>
                    <a:cubicBezTo>
                      <a:pt x="184" y="13"/>
                      <a:pt x="184" y="13"/>
                      <a:pt x="184" y="13"/>
                    </a:cubicBezTo>
                    <a:cubicBezTo>
                      <a:pt x="184" y="5"/>
                      <a:pt x="180" y="0"/>
                      <a:pt x="175" y="0"/>
                    </a:cubicBezTo>
                    <a:cubicBezTo>
                      <a:pt x="9" y="0"/>
                      <a:pt x="9" y="0"/>
                      <a:pt x="9" y="0"/>
                    </a:cubicBezTo>
                    <a:cubicBezTo>
                      <a:pt x="4" y="0"/>
                      <a:pt x="0" y="5"/>
                      <a:pt x="0" y="13"/>
                    </a:cubicBezTo>
                    <a:lnTo>
                      <a:pt x="0" y="41"/>
                    </a:lnTo>
                    <a:close/>
                  </a:path>
                </a:pathLst>
              </a:custGeom>
              <a:solidFill>
                <a:srgbClr val="D8B1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749141">
                  <a:defRPr/>
                </a:pPr>
                <a:endParaRPr lang="en-US" sz="1961" kern="0">
                  <a:solidFill>
                    <a:srgbClr val="505050"/>
                  </a:solidFill>
                  <a:latin typeface="Segoe UI"/>
                </a:endParaRPr>
              </a:p>
            </p:txBody>
          </p:sp>
          <p:sp>
            <p:nvSpPr>
              <p:cNvPr id="289" name="Freeform: Shape 288">
                <a:extLst>
                  <a:ext uri="{FF2B5EF4-FFF2-40B4-BE49-F238E27FC236}">
                    <a16:creationId xmlns:a16="http://schemas.microsoft.com/office/drawing/2014/main" id="{C00E955C-3483-406D-8E8B-393147D741C0}"/>
                  </a:ext>
                </a:extLst>
              </p:cNvPr>
              <p:cNvSpPr>
                <a:spLocks/>
              </p:cNvSpPr>
              <p:nvPr/>
            </p:nvSpPr>
            <p:spPr bwMode="auto">
              <a:xfrm>
                <a:off x="1629232" y="5068408"/>
                <a:ext cx="292278" cy="470947"/>
              </a:xfrm>
              <a:custGeom>
                <a:avLst/>
                <a:gdLst>
                  <a:gd name="connsiteX0" fmla="*/ 44980 w 269876"/>
                  <a:gd name="connsiteY0" fmla="*/ 0 h 434850"/>
                  <a:gd name="connsiteX1" fmla="*/ 224896 w 269876"/>
                  <a:gd name="connsiteY1" fmla="*/ 0 h 434850"/>
                  <a:gd name="connsiteX2" fmla="*/ 269876 w 269876"/>
                  <a:gd name="connsiteY2" fmla="*/ 44980 h 434850"/>
                  <a:gd name="connsiteX3" fmla="*/ 269876 w 269876"/>
                  <a:gd name="connsiteY3" fmla="*/ 292016 h 434850"/>
                  <a:gd name="connsiteX4" fmla="*/ 224896 w 269876"/>
                  <a:gd name="connsiteY4" fmla="*/ 336996 h 434850"/>
                  <a:gd name="connsiteX5" fmla="*/ 203995 w 269876"/>
                  <a:gd name="connsiteY5" fmla="*/ 336996 h 434850"/>
                  <a:gd name="connsiteX6" fmla="*/ 203995 w 269876"/>
                  <a:gd name="connsiteY6" fmla="*/ 345992 h 434850"/>
                  <a:gd name="connsiteX7" fmla="*/ 203995 w 269876"/>
                  <a:gd name="connsiteY7" fmla="*/ 368613 h 434850"/>
                  <a:gd name="connsiteX8" fmla="*/ 134939 w 269876"/>
                  <a:gd name="connsiteY8" fmla="*/ 434850 h 434850"/>
                  <a:gd name="connsiteX9" fmla="*/ 65882 w 269876"/>
                  <a:gd name="connsiteY9" fmla="*/ 368613 h 434850"/>
                  <a:gd name="connsiteX10" fmla="*/ 65882 w 269876"/>
                  <a:gd name="connsiteY10" fmla="*/ 337614 h 434850"/>
                  <a:gd name="connsiteX11" fmla="*/ 65882 w 269876"/>
                  <a:gd name="connsiteY11" fmla="*/ 336996 h 434850"/>
                  <a:gd name="connsiteX12" fmla="*/ 44980 w 269876"/>
                  <a:gd name="connsiteY12" fmla="*/ 336996 h 434850"/>
                  <a:gd name="connsiteX13" fmla="*/ 0 w 269876"/>
                  <a:gd name="connsiteY13" fmla="*/ 292016 h 434850"/>
                  <a:gd name="connsiteX14" fmla="*/ 0 w 269876"/>
                  <a:gd name="connsiteY14" fmla="*/ 44980 h 434850"/>
                  <a:gd name="connsiteX15" fmla="*/ 44980 w 269876"/>
                  <a:gd name="connsiteY15" fmla="*/ 0 h 43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9876" h="434850">
                    <a:moveTo>
                      <a:pt x="44980" y="0"/>
                    </a:moveTo>
                    <a:lnTo>
                      <a:pt x="224896" y="0"/>
                    </a:lnTo>
                    <a:cubicBezTo>
                      <a:pt x="249738" y="0"/>
                      <a:pt x="269876" y="20138"/>
                      <a:pt x="269876" y="44980"/>
                    </a:cubicBezTo>
                    <a:lnTo>
                      <a:pt x="269876" y="292016"/>
                    </a:lnTo>
                    <a:cubicBezTo>
                      <a:pt x="269876" y="316858"/>
                      <a:pt x="249738" y="336996"/>
                      <a:pt x="224896" y="336996"/>
                    </a:cubicBezTo>
                    <a:lnTo>
                      <a:pt x="203995" y="336996"/>
                    </a:lnTo>
                    <a:lnTo>
                      <a:pt x="203995" y="345992"/>
                    </a:lnTo>
                    <a:cubicBezTo>
                      <a:pt x="203995" y="368613"/>
                      <a:pt x="203995" y="368613"/>
                      <a:pt x="203995" y="368613"/>
                    </a:cubicBezTo>
                    <a:cubicBezTo>
                      <a:pt x="203995" y="409617"/>
                      <a:pt x="173140" y="434850"/>
                      <a:pt x="134939" y="434850"/>
                    </a:cubicBezTo>
                    <a:cubicBezTo>
                      <a:pt x="96737" y="434850"/>
                      <a:pt x="65882" y="409617"/>
                      <a:pt x="65882" y="368613"/>
                    </a:cubicBezTo>
                    <a:cubicBezTo>
                      <a:pt x="65882" y="355208"/>
                      <a:pt x="65882" y="345155"/>
                      <a:pt x="65882" y="337614"/>
                    </a:cubicBezTo>
                    <a:lnTo>
                      <a:pt x="65882" y="336996"/>
                    </a:lnTo>
                    <a:lnTo>
                      <a:pt x="44980" y="336996"/>
                    </a:lnTo>
                    <a:cubicBezTo>
                      <a:pt x="20138" y="336996"/>
                      <a:pt x="0" y="316858"/>
                      <a:pt x="0" y="292016"/>
                    </a:cubicBezTo>
                    <a:lnTo>
                      <a:pt x="0" y="44980"/>
                    </a:lnTo>
                    <a:cubicBezTo>
                      <a:pt x="0" y="20138"/>
                      <a:pt x="20138" y="0"/>
                      <a:pt x="44980" y="0"/>
                    </a:cubicBezTo>
                    <a:close/>
                  </a:path>
                </a:pathLst>
              </a:custGeom>
              <a:solidFill>
                <a:srgbClr val="D8B1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noAutofit/>
              </a:bodyPr>
              <a:lstStyle/>
              <a:p>
                <a:pPr defTabSz="749141">
                  <a:defRPr/>
                </a:pPr>
                <a:endParaRPr lang="en-US" sz="1961" kern="0">
                  <a:solidFill>
                    <a:srgbClr val="505050"/>
                  </a:solidFill>
                  <a:latin typeface="Segoe UI"/>
                </a:endParaRPr>
              </a:p>
            </p:txBody>
          </p:sp>
          <p:sp>
            <p:nvSpPr>
              <p:cNvPr id="290" name="Rectangle: Rounded Corners 84">
                <a:extLst>
                  <a:ext uri="{FF2B5EF4-FFF2-40B4-BE49-F238E27FC236}">
                    <a16:creationId xmlns:a16="http://schemas.microsoft.com/office/drawing/2014/main" id="{55FE6E1F-6BCD-46A4-8C87-361A0AD36A4E}"/>
                  </a:ext>
                </a:extLst>
              </p:cNvPr>
              <p:cNvSpPr/>
              <p:nvPr/>
            </p:nvSpPr>
            <p:spPr>
              <a:xfrm>
                <a:off x="1601873" y="5003799"/>
                <a:ext cx="342136" cy="447675"/>
              </a:xfrm>
              <a:custGeom>
                <a:avLst/>
                <a:gdLst>
                  <a:gd name="connsiteX0" fmla="*/ 0 w 303212"/>
                  <a:gd name="connsiteY0" fmla="*/ 114284 h 315841"/>
                  <a:gd name="connsiteX1" fmla="*/ 114284 w 303212"/>
                  <a:gd name="connsiteY1" fmla="*/ 0 h 315841"/>
                  <a:gd name="connsiteX2" fmla="*/ 188928 w 303212"/>
                  <a:gd name="connsiteY2" fmla="*/ 0 h 315841"/>
                  <a:gd name="connsiteX3" fmla="*/ 303212 w 303212"/>
                  <a:gd name="connsiteY3" fmla="*/ 114284 h 315841"/>
                  <a:gd name="connsiteX4" fmla="*/ 303212 w 303212"/>
                  <a:gd name="connsiteY4" fmla="*/ 201557 h 315841"/>
                  <a:gd name="connsiteX5" fmla="*/ 188928 w 303212"/>
                  <a:gd name="connsiteY5" fmla="*/ 315841 h 315841"/>
                  <a:gd name="connsiteX6" fmla="*/ 114284 w 303212"/>
                  <a:gd name="connsiteY6" fmla="*/ 315841 h 315841"/>
                  <a:gd name="connsiteX7" fmla="*/ 0 w 303212"/>
                  <a:gd name="connsiteY7" fmla="*/ 201557 h 315841"/>
                  <a:gd name="connsiteX8" fmla="*/ 0 w 303212"/>
                  <a:gd name="connsiteY8" fmla="*/ 114284 h 315841"/>
                  <a:gd name="connsiteX0" fmla="*/ 151 w 303363"/>
                  <a:gd name="connsiteY0" fmla="*/ 114284 h 315841"/>
                  <a:gd name="connsiteX1" fmla="*/ 114435 w 303363"/>
                  <a:gd name="connsiteY1" fmla="*/ 0 h 315841"/>
                  <a:gd name="connsiteX2" fmla="*/ 189079 w 303363"/>
                  <a:gd name="connsiteY2" fmla="*/ 0 h 315841"/>
                  <a:gd name="connsiteX3" fmla="*/ 303363 w 303363"/>
                  <a:gd name="connsiteY3" fmla="*/ 114284 h 315841"/>
                  <a:gd name="connsiteX4" fmla="*/ 303363 w 303363"/>
                  <a:gd name="connsiteY4" fmla="*/ 201557 h 315841"/>
                  <a:gd name="connsiteX5" fmla="*/ 189079 w 303363"/>
                  <a:gd name="connsiteY5" fmla="*/ 315841 h 315841"/>
                  <a:gd name="connsiteX6" fmla="*/ 57285 w 303363"/>
                  <a:gd name="connsiteY6" fmla="*/ 309491 h 315841"/>
                  <a:gd name="connsiteX7" fmla="*/ 151 w 303363"/>
                  <a:gd name="connsiteY7" fmla="*/ 201557 h 315841"/>
                  <a:gd name="connsiteX8" fmla="*/ 151 w 303363"/>
                  <a:gd name="connsiteY8" fmla="*/ 114284 h 315841"/>
                  <a:gd name="connsiteX0" fmla="*/ 151 w 308261"/>
                  <a:gd name="connsiteY0" fmla="*/ 114284 h 319016"/>
                  <a:gd name="connsiteX1" fmla="*/ 114435 w 308261"/>
                  <a:gd name="connsiteY1" fmla="*/ 0 h 319016"/>
                  <a:gd name="connsiteX2" fmla="*/ 189079 w 308261"/>
                  <a:gd name="connsiteY2" fmla="*/ 0 h 319016"/>
                  <a:gd name="connsiteX3" fmla="*/ 303363 w 308261"/>
                  <a:gd name="connsiteY3" fmla="*/ 114284 h 319016"/>
                  <a:gd name="connsiteX4" fmla="*/ 303363 w 308261"/>
                  <a:gd name="connsiteY4" fmla="*/ 201557 h 319016"/>
                  <a:gd name="connsiteX5" fmla="*/ 265279 w 308261"/>
                  <a:gd name="connsiteY5" fmla="*/ 319016 h 319016"/>
                  <a:gd name="connsiteX6" fmla="*/ 57285 w 308261"/>
                  <a:gd name="connsiteY6" fmla="*/ 309491 h 319016"/>
                  <a:gd name="connsiteX7" fmla="*/ 151 w 308261"/>
                  <a:gd name="connsiteY7" fmla="*/ 201557 h 319016"/>
                  <a:gd name="connsiteX8" fmla="*/ 151 w 308261"/>
                  <a:gd name="connsiteY8" fmla="*/ 114284 h 319016"/>
                  <a:gd name="connsiteX0" fmla="*/ 7802 w 315912"/>
                  <a:gd name="connsiteY0" fmla="*/ 114284 h 319016"/>
                  <a:gd name="connsiteX1" fmla="*/ 122086 w 315912"/>
                  <a:gd name="connsiteY1" fmla="*/ 0 h 319016"/>
                  <a:gd name="connsiteX2" fmla="*/ 196730 w 315912"/>
                  <a:gd name="connsiteY2" fmla="*/ 0 h 319016"/>
                  <a:gd name="connsiteX3" fmla="*/ 311014 w 315912"/>
                  <a:gd name="connsiteY3" fmla="*/ 114284 h 319016"/>
                  <a:gd name="connsiteX4" fmla="*/ 311014 w 315912"/>
                  <a:gd name="connsiteY4" fmla="*/ 201557 h 319016"/>
                  <a:gd name="connsiteX5" fmla="*/ 272930 w 315912"/>
                  <a:gd name="connsiteY5" fmla="*/ 319016 h 319016"/>
                  <a:gd name="connsiteX6" fmla="*/ 39536 w 315912"/>
                  <a:gd name="connsiteY6" fmla="*/ 319016 h 319016"/>
                  <a:gd name="connsiteX7" fmla="*/ 7802 w 315912"/>
                  <a:gd name="connsiteY7" fmla="*/ 201557 h 319016"/>
                  <a:gd name="connsiteX8" fmla="*/ 7802 w 315912"/>
                  <a:gd name="connsiteY8" fmla="*/ 114284 h 319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912" h="319016">
                    <a:moveTo>
                      <a:pt x="7802" y="114284"/>
                    </a:moveTo>
                    <a:cubicBezTo>
                      <a:pt x="7802" y="51167"/>
                      <a:pt x="58969" y="0"/>
                      <a:pt x="122086" y="0"/>
                    </a:cubicBezTo>
                    <a:lnTo>
                      <a:pt x="196730" y="0"/>
                    </a:lnTo>
                    <a:cubicBezTo>
                      <a:pt x="259847" y="0"/>
                      <a:pt x="311014" y="51167"/>
                      <a:pt x="311014" y="114284"/>
                    </a:cubicBezTo>
                    <a:lnTo>
                      <a:pt x="311014" y="201557"/>
                    </a:lnTo>
                    <a:cubicBezTo>
                      <a:pt x="311014" y="264674"/>
                      <a:pt x="336047" y="319016"/>
                      <a:pt x="272930" y="319016"/>
                    </a:cubicBezTo>
                    <a:lnTo>
                      <a:pt x="39536" y="319016"/>
                    </a:lnTo>
                    <a:cubicBezTo>
                      <a:pt x="-23581" y="319016"/>
                      <a:pt x="7802" y="264674"/>
                      <a:pt x="7802" y="201557"/>
                    </a:cubicBezTo>
                    <a:lnTo>
                      <a:pt x="7802" y="114284"/>
                    </a:lnTo>
                    <a:close/>
                  </a:path>
                </a:pathLst>
              </a:custGeom>
              <a:solidFill>
                <a:srgbClr val="000000"/>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sp>
            <p:nvSpPr>
              <p:cNvPr id="295" name="Freeform: Shape 294">
                <a:extLst>
                  <a:ext uri="{FF2B5EF4-FFF2-40B4-BE49-F238E27FC236}">
                    <a16:creationId xmlns:a16="http://schemas.microsoft.com/office/drawing/2014/main" id="{A64E9730-7AC0-4563-93A9-0E3CC29626D7}"/>
                  </a:ext>
                </a:extLst>
              </p:cNvPr>
              <p:cNvSpPr/>
              <p:nvPr/>
            </p:nvSpPr>
            <p:spPr>
              <a:xfrm>
                <a:off x="1427904" y="6285262"/>
                <a:ext cx="222972" cy="574374"/>
              </a:xfrm>
              <a:custGeom>
                <a:avLst/>
                <a:gdLst>
                  <a:gd name="connsiteX0" fmla="*/ 102941 w 205882"/>
                  <a:gd name="connsiteY0" fmla="*/ 0 h 530350"/>
                  <a:gd name="connsiteX1" fmla="*/ 205882 w 205882"/>
                  <a:gd name="connsiteY1" fmla="*/ 102941 h 530350"/>
                  <a:gd name="connsiteX2" fmla="*/ 205882 w 205882"/>
                  <a:gd name="connsiteY2" fmla="*/ 530350 h 530350"/>
                  <a:gd name="connsiteX3" fmla="*/ 0 w 205882"/>
                  <a:gd name="connsiteY3" fmla="*/ 530350 h 530350"/>
                  <a:gd name="connsiteX4" fmla="*/ 0 w 205882"/>
                  <a:gd name="connsiteY4" fmla="*/ 102941 h 530350"/>
                  <a:gd name="connsiteX5" fmla="*/ 102941 w 205882"/>
                  <a:gd name="connsiteY5" fmla="*/ 0 h 530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882" h="530350">
                    <a:moveTo>
                      <a:pt x="102941" y="0"/>
                    </a:moveTo>
                    <a:cubicBezTo>
                      <a:pt x="159794" y="0"/>
                      <a:pt x="205882" y="46088"/>
                      <a:pt x="205882" y="102941"/>
                    </a:cubicBezTo>
                    <a:lnTo>
                      <a:pt x="205882" y="530350"/>
                    </a:lnTo>
                    <a:lnTo>
                      <a:pt x="0" y="530350"/>
                    </a:lnTo>
                    <a:lnTo>
                      <a:pt x="0" y="102941"/>
                    </a:lnTo>
                    <a:cubicBezTo>
                      <a:pt x="0" y="46088"/>
                      <a:pt x="46088" y="0"/>
                      <a:pt x="102941" y="0"/>
                    </a:cubicBezTo>
                    <a:close/>
                  </a:path>
                </a:pathLst>
              </a:custGeom>
              <a:solidFill>
                <a:srgbClr val="FFFFFF">
                  <a:lumMod val="65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sp>
            <p:nvSpPr>
              <p:cNvPr id="303" name="Freeform: Shape 302">
                <a:extLst>
                  <a:ext uri="{FF2B5EF4-FFF2-40B4-BE49-F238E27FC236}">
                    <a16:creationId xmlns:a16="http://schemas.microsoft.com/office/drawing/2014/main" id="{B5598B8D-1AF6-4F7C-88F5-DA3633E0D389}"/>
                  </a:ext>
                </a:extLst>
              </p:cNvPr>
              <p:cNvSpPr/>
              <p:nvPr/>
            </p:nvSpPr>
            <p:spPr>
              <a:xfrm>
                <a:off x="1938527" y="6285262"/>
                <a:ext cx="218766" cy="574375"/>
              </a:xfrm>
              <a:custGeom>
                <a:avLst/>
                <a:gdLst>
                  <a:gd name="connsiteX0" fmla="*/ 100999 w 201998"/>
                  <a:gd name="connsiteY0" fmla="*/ 0 h 530351"/>
                  <a:gd name="connsiteX1" fmla="*/ 201998 w 201998"/>
                  <a:gd name="connsiteY1" fmla="*/ 100999 h 530351"/>
                  <a:gd name="connsiteX2" fmla="*/ 201998 w 201998"/>
                  <a:gd name="connsiteY2" fmla="*/ 530351 h 530351"/>
                  <a:gd name="connsiteX3" fmla="*/ 0 w 201998"/>
                  <a:gd name="connsiteY3" fmla="*/ 530351 h 530351"/>
                  <a:gd name="connsiteX4" fmla="*/ 0 w 201998"/>
                  <a:gd name="connsiteY4" fmla="*/ 100999 h 530351"/>
                  <a:gd name="connsiteX5" fmla="*/ 100999 w 201998"/>
                  <a:gd name="connsiteY5" fmla="*/ 0 h 530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998" h="530351">
                    <a:moveTo>
                      <a:pt x="100999" y="0"/>
                    </a:moveTo>
                    <a:cubicBezTo>
                      <a:pt x="156779" y="0"/>
                      <a:pt x="201998" y="45219"/>
                      <a:pt x="201998" y="100999"/>
                    </a:cubicBezTo>
                    <a:lnTo>
                      <a:pt x="201998" y="530351"/>
                    </a:lnTo>
                    <a:lnTo>
                      <a:pt x="0" y="530351"/>
                    </a:lnTo>
                    <a:lnTo>
                      <a:pt x="0" y="100999"/>
                    </a:lnTo>
                    <a:cubicBezTo>
                      <a:pt x="0" y="45219"/>
                      <a:pt x="45219" y="0"/>
                      <a:pt x="100999" y="0"/>
                    </a:cubicBezTo>
                    <a:close/>
                  </a:path>
                </a:pathLst>
              </a:custGeom>
              <a:solidFill>
                <a:srgbClr val="FFFFFF">
                  <a:lumMod val="65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sp>
            <p:nvSpPr>
              <p:cNvPr id="304" name="Freeform: Shape 303">
                <a:extLst>
                  <a:ext uri="{FF2B5EF4-FFF2-40B4-BE49-F238E27FC236}">
                    <a16:creationId xmlns:a16="http://schemas.microsoft.com/office/drawing/2014/main" id="{3A87AB9A-A474-4DDD-9DD4-7EB150C1A31D}"/>
                  </a:ext>
                </a:extLst>
              </p:cNvPr>
              <p:cNvSpPr/>
              <p:nvPr/>
            </p:nvSpPr>
            <p:spPr>
              <a:xfrm>
                <a:off x="1232899" y="5480041"/>
                <a:ext cx="1330989" cy="990304"/>
              </a:xfrm>
              <a:custGeom>
                <a:avLst/>
                <a:gdLst>
                  <a:gd name="connsiteX0" fmla="*/ 323097 w 1228972"/>
                  <a:gd name="connsiteY0" fmla="*/ 0 h 914400"/>
                  <a:gd name="connsiteX1" fmla="*/ 704093 w 1228972"/>
                  <a:gd name="connsiteY1" fmla="*/ 0 h 914400"/>
                  <a:gd name="connsiteX2" fmla="*/ 734728 w 1228972"/>
                  <a:gd name="connsiteY2" fmla="*/ 6185 h 914400"/>
                  <a:gd name="connsiteX3" fmla="*/ 743472 w 1228972"/>
                  <a:gd name="connsiteY3" fmla="*/ 6340 h 914400"/>
                  <a:gd name="connsiteX4" fmla="*/ 805041 w 1228972"/>
                  <a:gd name="connsiteY4" fmla="*/ 48694 h 914400"/>
                  <a:gd name="connsiteX5" fmla="*/ 981548 w 1228972"/>
                  <a:gd name="connsiteY5" fmla="*/ 351630 h 914400"/>
                  <a:gd name="connsiteX6" fmla="*/ 1204765 w 1228972"/>
                  <a:gd name="connsiteY6" fmla="*/ 351630 h 914400"/>
                  <a:gd name="connsiteX7" fmla="*/ 1228972 w 1228972"/>
                  <a:gd name="connsiteY7" fmla="*/ 356518 h 914400"/>
                  <a:gd name="connsiteX8" fmla="*/ 1228972 w 1228972"/>
                  <a:gd name="connsiteY8" fmla="*/ 516979 h 914400"/>
                  <a:gd name="connsiteX9" fmla="*/ 1204765 w 1228972"/>
                  <a:gd name="connsiteY9" fmla="*/ 521866 h 914400"/>
                  <a:gd name="connsiteX10" fmla="*/ 940796 w 1228972"/>
                  <a:gd name="connsiteY10" fmla="*/ 521866 h 914400"/>
                  <a:gd name="connsiteX11" fmla="*/ 940049 w 1228972"/>
                  <a:gd name="connsiteY11" fmla="*/ 522121 h 914400"/>
                  <a:gd name="connsiteX12" fmla="*/ 936178 w 1228972"/>
                  <a:gd name="connsiteY12" fmla="*/ 521866 h 914400"/>
                  <a:gd name="connsiteX13" fmla="*/ 925739 w 1228972"/>
                  <a:gd name="connsiteY13" fmla="*/ 521866 h 914400"/>
                  <a:gd name="connsiteX14" fmla="*/ 920699 w 1228972"/>
                  <a:gd name="connsiteY14" fmla="*/ 520849 h 914400"/>
                  <a:gd name="connsiteX15" fmla="*/ 906543 w 1228972"/>
                  <a:gd name="connsiteY15" fmla="*/ 519918 h 914400"/>
                  <a:gd name="connsiteX16" fmla="*/ 899688 w 1228972"/>
                  <a:gd name="connsiteY16" fmla="*/ 516606 h 914400"/>
                  <a:gd name="connsiteX17" fmla="*/ 892608 w 1228972"/>
                  <a:gd name="connsiteY17" fmla="*/ 515177 h 914400"/>
                  <a:gd name="connsiteX18" fmla="*/ 882193 w 1228972"/>
                  <a:gd name="connsiteY18" fmla="*/ 508155 h 914400"/>
                  <a:gd name="connsiteX19" fmla="*/ 876307 w 1228972"/>
                  <a:gd name="connsiteY19" fmla="*/ 505312 h 914400"/>
                  <a:gd name="connsiteX20" fmla="*/ 873809 w 1228972"/>
                  <a:gd name="connsiteY20" fmla="*/ 502503 h 914400"/>
                  <a:gd name="connsiteX21" fmla="*/ 865552 w 1228972"/>
                  <a:gd name="connsiteY21" fmla="*/ 496936 h 914400"/>
                  <a:gd name="connsiteX22" fmla="*/ 855176 w 1228972"/>
                  <a:gd name="connsiteY22" fmla="*/ 481546 h 914400"/>
                  <a:gd name="connsiteX23" fmla="*/ 853195 w 1228972"/>
                  <a:gd name="connsiteY23" fmla="*/ 479318 h 914400"/>
                  <a:gd name="connsiteX24" fmla="*/ 850147 w 1228972"/>
                  <a:gd name="connsiteY24" fmla="*/ 474087 h 914400"/>
                  <a:gd name="connsiteX25" fmla="*/ 847310 w 1228972"/>
                  <a:gd name="connsiteY25" fmla="*/ 469880 h 914400"/>
                  <a:gd name="connsiteX26" fmla="*/ 847106 w 1228972"/>
                  <a:gd name="connsiteY26" fmla="*/ 468868 h 914400"/>
                  <a:gd name="connsiteX27" fmla="*/ 799345 w 1228972"/>
                  <a:gd name="connsiteY27" fmla="*/ 386896 h 914400"/>
                  <a:gd name="connsiteX28" fmla="*/ 799345 w 1228972"/>
                  <a:gd name="connsiteY28" fmla="*/ 819148 h 914400"/>
                  <a:gd name="connsiteX29" fmla="*/ 704093 w 1228972"/>
                  <a:gd name="connsiteY29" fmla="*/ 914400 h 914400"/>
                  <a:gd name="connsiteX30" fmla="*/ 323097 w 1228972"/>
                  <a:gd name="connsiteY30" fmla="*/ 914400 h 914400"/>
                  <a:gd name="connsiteX31" fmla="*/ 227845 w 1228972"/>
                  <a:gd name="connsiteY31" fmla="*/ 819148 h 914400"/>
                  <a:gd name="connsiteX32" fmla="*/ 227845 w 1228972"/>
                  <a:gd name="connsiteY32" fmla="*/ 366140 h 914400"/>
                  <a:gd name="connsiteX33" fmla="*/ 163288 w 1228972"/>
                  <a:gd name="connsiteY33" fmla="*/ 476938 h 914400"/>
                  <a:gd name="connsiteX34" fmla="*/ 43509 w 1228972"/>
                  <a:gd name="connsiteY34" fmla="*/ 508524 h 914400"/>
                  <a:gd name="connsiteX35" fmla="*/ 43509 w 1228972"/>
                  <a:gd name="connsiteY35" fmla="*/ 508525 h 914400"/>
                  <a:gd name="connsiteX36" fmla="*/ 11923 w 1228972"/>
                  <a:gd name="connsiteY36" fmla="*/ 388745 h 914400"/>
                  <a:gd name="connsiteX37" fmla="*/ 211442 w 1228972"/>
                  <a:gd name="connsiteY37" fmla="*/ 46314 h 914400"/>
                  <a:gd name="connsiteX38" fmla="*/ 298297 w 1228972"/>
                  <a:gd name="connsiteY38" fmla="*/ 3511 h 914400"/>
                  <a:gd name="connsiteX39" fmla="*/ 301054 w 1228972"/>
                  <a:gd name="connsiteY39" fmla="*/ 445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228972" h="914400">
                    <a:moveTo>
                      <a:pt x="323097" y="0"/>
                    </a:moveTo>
                    <a:lnTo>
                      <a:pt x="704093" y="0"/>
                    </a:lnTo>
                    <a:lnTo>
                      <a:pt x="734728" y="6185"/>
                    </a:lnTo>
                    <a:lnTo>
                      <a:pt x="743472" y="6340"/>
                    </a:lnTo>
                    <a:cubicBezTo>
                      <a:pt x="768380" y="10421"/>
                      <a:pt x="791341" y="25182"/>
                      <a:pt x="805041" y="48694"/>
                    </a:cubicBezTo>
                    <a:lnTo>
                      <a:pt x="981548" y="351630"/>
                    </a:lnTo>
                    <a:lnTo>
                      <a:pt x="1204765" y="351630"/>
                    </a:lnTo>
                    <a:lnTo>
                      <a:pt x="1228972" y="356518"/>
                    </a:lnTo>
                    <a:lnTo>
                      <a:pt x="1228972" y="516979"/>
                    </a:lnTo>
                    <a:lnTo>
                      <a:pt x="1204765" y="521866"/>
                    </a:lnTo>
                    <a:lnTo>
                      <a:pt x="940796" y="521866"/>
                    </a:lnTo>
                    <a:lnTo>
                      <a:pt x="940049" y="522121"/>
                    </a:lnTo>
                    <a:lnTo>
                      <a:pt x="936178" y="521866"/>
                    </a:lnTo>
                    <a:lnTo>
                      <a:pt x="925739" y="521866"/>
                    </a:lnTo>
                    <a:lnTo>
                      <a:pt x="920699" y="520849"/>
                    </a:lnTo>
                    <a:lnTo>
                      <a:pt x="906543" y="519918"/>
                    </a:lnTo>
                    <a:lnTo>
                      <a:pt x="899688" y="516606"/>
                    </a:lnTo>
                    <a:lnTo>
                      <a:pt x="892608" y="515177"/>
                    </a:lnTo>
                    <a:lnTo>
                      <a:pt x="882193" y="508155"/>
                    </a:lnTo>
                    <a:lnTo>
                      <a:pt x="876307" y="505312"/>
                    </a:lnTo>
                    <a:lnTo>
                      <a:pt x="873809" y="502503"/>
                    </a:lnTo>
                    <a:lnTo>
                      <a:pt x="865552" y="496936"/>
                    </a:lnTo>
                    <a:lnTo>
                      <a:pt x="855176" y="481546"/>
                    </a:lnTo>
                    <a:lnTo>
                      <a:pt x="853195" y="479318"/>
                    </a:lnTo>
                    <a:lnTo>
                      <a:pt x="850147" y="474087"/>
                    </a:lnTo>
                    <a:lnTo>
                      <a:pt x="847310" y="469880"/>
                    </a:lnTo>
                    <a:lnTo>
                      <a:pt x="847106" y="468868"/>
                    </a:lnTo>
                    <a:lnTo>
                      <a:pt x="799345" y="386896"/>
                    </a:lnTo>
                    <a:lnTo>
                      <a:pt x="799345" y="819148"/>
                    </a:lnTo>
                    <a:cubicBezTo>
                      <a:pt x="799345" y="871754"/>
                      <a:pt x="756699" y="914400"/>
                      <a:pt x="704093" y="914400"/>
                    </a:cubicBezTo>
                    <a:lnTo>
                      <a:pt x="323097" y="914400"/>
                    </a:lnTo>
                    <a:cubicBezTo>
                      <a:pt x="270491" y="914400"/>
                      <a:pt x="227845" y="871754"/>
                      <a:pt x="227845" y="819148"/>
                    </a:cubicBezTo>
                    <a:lnTo>
                      <a:pt x="227845" y="366140"/>
                    </a:lnTo>
                    <a:lnTo>
                      <a:pt x="163288" y="476938"/>
                    </a:lnTo>
                    <a:cubicBezTo>
                      <a:pt x="138934" y="518736"/>
                      <a:pt x="85308" y="532878"/>
                      <a:pt x="43509" y="508524"/>
                    </a:cubicBezTo>
                    <a:lnTo>
                      <a:pt x="43509" y="508525"/>
                    </a:lnTo>
                    <a:cubicBezTo>
                      <a:pt x="1710" y="484170"/>
                      <a:pt x="-12431" y="430544"/>
                      <a:pt x="11923" y="388745"/>
                    </a:cubicBezTo>
                    <a:lnTo>
                      <a:pt x="211442" y="46314"/>
                    </a:lnTo>
                    <a:cubicBezTo>
                      <a:pt x="229708" y="14965"/>
                      <a:pt x="264439" y="-827"/>
                      <a:pt x="298297" y="3511"/>
                    </a:cubicBezTo>
                    <a:lnTo>
                      <a:pt x="301054" y="4450"/>
                    </a:lnTo>
                    <a:close/>
                  </a:path>
                </a:pathLst>
              </a:custGeom>
              <a:solidFill>
                <a:srgbClr val="B4009E">
                  <a:lumMod val="50000"/>
                </a:srgbClr>
              </a:solidFill>
              <a:ln w="10795" cap="flat" cmpd="sng" algn="ctr">
                <a:noFill/>
                <a:prstDash val="solid"/>
              </a:ln>
              <a:effectLst/>
            </p:spPr>
            <p:txBody>
              <a:bodyPr rtlCol="0" anchor="ctr"/>
              <a:lstStyle/>
              <a:p>
                <a:pPr algn="ctr" defTabSz="749141">
                  <a:defRPr/>
                </a:pPr>
                <a:endParaRPr lang="en-US" sz="1961" kern="0">
                  <a:solidFill>
                    <a:srgbClr val="FFFFFF"/>
                  </a:solidFill>
                  <a:latin typeface="Segoe UI"/>
                </a:endParaRPr>
              </a:p>
            </p:txBody>
          </p:sp>
          <p:grpSp>
            <p:nvGrpSpPr>
              <p:cNvPr id="308" name="Group 307">
                <a:extLst>
                  <a:ext uri="{FF2B5EF4-FFF2-40B4-BE49-F238E27FC236}">
                    <a16:creationId xmlns:a16="http://schemas.microsoft.com/office/drawing/2014/main" id="{E3A66E4F-2E66-440F-8987-945F26452D3F}"/>
                  </a:ext>
                </a:extLst>
              </p:cNvPr>
              <p:cNvGrpSpPr/>
              <p:nvPr/>
            </p:nvGrpSpPr>
            <p:grpSpPr>
              <a:xfrm>
                <a:off x="1397646" y="5850619"/>
                <a:ext cx="757129" cy="1006385"/>
                <a:chOff x="3666811" y="5009099"/>
                <a:chExt cx="1108389" cy="1473283"/>
              </a:xfrm>
            </p:grpSpPr>
            <p:sp>
              <p:nvSpPr>
                <p:cNvPr id="309" name="Freeform 148">
                  <a:extLst>
                    <a:ext uri="{FF2B5EF4-FFF2-40B4-BE49-F238E27FC236}">
                      <a16:creationId xmlns:a16="http://schemas.microsoft.com/office/drawing/2014/main" id="{6A47D367-8ABA-420F-9908-446754B80D50}"/>
                    </a:ext>
                  </a:extLst>
                </p:cNvPr>
                <p:cNvSpPr>
                  <a:spLocks/>
                </p:cNvSpPr>
                <p:nvPr/>
              </p:nvSpPr>
              <p:spPr bwMode="auto">
                <a:xfrm>
                  <a:off x="4147135" y="6218594"/>
                  <a:ext cx="154774" cy="263788"/>
                </a:xfrm>
                <a:custGeom>
                  <a:avLst/>
                  <a:gdLst>
                    <a:gd name="T0" fmla="*/ 48 w 48"/>
                    <a:gd name="T1" fmla="*/ 90 h 90"/>
                    <a:gd name="T2" fmla="*/ 0 w 48"/>
                    <a:gd name="T3" fmla="*/ 90 h 90"/>
                    <a:gd name="T4" fmla="*/ 5 w 48"/>
                    <a:gd name="T5" fmla="*/ 0 h 90"/>
                    <a:gd name="T6" fmla="*/ 41 w 48"/>
                    <a:gd name="T7" fmla="*/ 0 h 90"/>
                    <a:gd name="T8" fmla="*/ 48 w 48"/>
                    <a:gd name="T9" fmla="*/ 90 h 90"/>
                  </a:gdLst>
                  <a:ahLst/>
                  <a:cxnLst>
                    <a:cxn ang="0">
                      <a:pos x="T0" y="T1"/>
                    </a:cxn>
                    <a:cxn ang="0">
                      <a:pos x="T2" y="T3"/>
                    </a:cxn>
                    <a:cxn ang="0">
                      <a:pos x="T4" y="T5"/>
                    </a:cxn>
                    <a:cxn ang="0">
                      <a:pos x="T6" y="T7"/>
                    </a:cxn>
                    <a:cxn ang="0">
                      <a:pos x="T8" y="T9"/>
                    </a:cxn>
                  </a:cxnLst>
                  <a:rect l="0" t="0" r="r" b="b"/>
                  <a:pathLst>
                    <a:path w="48" h="90">
                      <a:moveTo>
                        <a:pt x="48" y="90"/>
                      </a:moveTo>
                      <a:lnTo>
                        <a:pt x="0" y="90"/>
                      </a:lnTo>
                      <a:lnTo>
                        <a:pt x="5" y="0"/>
                      </a:lnTo>
                      <a:lnTo>
                        <a:pt x="41" y="0"/>
                      </a:lnTo>
                      <a:lnTo>
                        <a:pt x="48" y="90"/>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749141">
                    <a:defRPr/>
                  </a:pPr>
                  <a:endParaRPr lang="en-US" sz="1961" kern="0">
                    <a:solidFill>
                      <a:srgbClr val="505050"/>
                    </a:solidFill>
                    <a:latin typeface="Segoe UI"/>
                  </a:endParaRPr>
                </a:p>
              </p:txBody>
            </p:sp>
            <p:sp>
              <p:nvSpPr>
                <p:cNvPr id="310" name="Freeform 149">
                  <a:extLst>
                    <a:ext uri="{FF2B5EF4-FFF2-40B4-BE49-F238E27FC236}">
                      <a16:creationId xmlns:a16="http://schemas.microsoft.com/office/drawing/2014/main" id="{0940654D-5907-4860-9519-C6E34B98A762}"/>
                    </a:ext>
                  </a:extLst>
                </p:cNvPr>
                <p:cNvSpPr>
                  <a:spLocks/>
                </p:cNvSpPr>
                <p:nvPr/>
              </p:nvSpPr>
              <p:spPr bwMode="auto">
                <a:xfrm>
                  <a:off x="4176071" y="6080042"/>
                  <a:ext cx="89869" cy="138550"/>
                </a:xfrm>
                <a:custGeom>
                  <a:avLst/>
                  <a:gdLst>
                    <a:gd name="T0" fmla="*/ 24 w 24"/>
                    <a:gd name="T1" fmla="*/ 37 h 37"/>
                    <a:gd name="T2" fmla="*/ 0 w 24"/>
                    <a:gd name="T3" fmla="*/ 37 h 37"/>
                    <a:gd name="T4" fmla="*/ 2 w 24"/>
                    <a:gd name="T5" fmla="*/ 0 h 37"/>
                    <a:gd name="T6" fmla="*/ 22 w 24"/>
                    <a:gd name="T7" fmla="*/ 0 h 37"/>
                    <a:gd name="T8" fmla="*/ 24 w 24"/>
                    <a:gd name="T9" fmla="*/ 37 h 37"/>
                  </a:gdLst>
                  <a:ahLst/>
                  <a:cxnLst>
                    <a:cxn ang="0">
                      <a:pos x="T0" y="T1"/>
                    </a:cxn>
                    <a:cxn ang="0">
                      <a:pos x="T2" y="T3"/>
                    </a:cxn>
                    <a:cxn ang="0">
                      <a:pos x="T4" y="T5"/>
                    </a:cxn>
                    <a:cxn ang="0">
                      <a:pos x="T6" y="T7"/>
                    </a:cxn>
                    <a:cxn ang="0">
                      <a:pos x="T8" y="T9"/>
                    </a:cxn>
                  </a:cxnLst>
                  <a:rect l="0" t="0" r="r" b="b"/>
                  <a:pathLst>
                    <a:path w="24" h="37">
                      <a:moveTo>
                        <a:pt x="24" y="37"/>
                      </a:moveTo>
                      <a:lnTo>
                        <a:pt x="0" y="37"/>
                      </a:lnTo>
                      <a:lnTo>
                        <a:pt x="2" y="0"/>
                      </a:lnTo>
                      <a:lnTo>
                        <a:pt x="22" y="0"/>
                      </a:lnTo>
                      <a:lnTo>
                        <a:pt x="24" y="37"/>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749141">
                    <a:defRPr/>
                  </a:pPr>
                  <a:endParaRPr lang="en-US" sz="1961" kern="0">
                    <a:solidFill>
                      <a:srgbClr val="505050"/>
                    </a:solidFill>
                    <a:latin typeface="Segoe UI"/>
                  </a:endParaRPr>
                </a:p>
              </p:txBody>
            </p:sp>
            <p:sp>
              <p:nvSpPr>
                <p:cNvPr id="320" name="Freeform 152">
                  <a:extLst>
                    <a:ext uri="{FF2B5EF4-FFF2-40B4-BE49-F238E27FC236}">
                      <a16:creationId xmlns:a16="http://schemas.microsoft.com/office/drawing/2014/main" id="{051525D5-7373-412E-A991-64EAA2C4152B}"/>
                    </a:ext>
                  </a:extLst>
                </p:cNvPr>
                <p:cNvSpPr>
                  <a:spLocks/>
                </p:cNvSpPr>
                <p:nvPr/>
              </p:nvSpPr>
              <p:spPr bwMode="auto">
                <a:xfrm>
                  <a:off x="3839061" y="6095021"/>
                  <a:ext cx="265865" cy="82380"/>
                </a:xfrm>
                <a:custGeom>
                  <a:avLst/>
                  <a:gdLst>
                    <a:gd name="T0" fmla="*/ 33 w 33"/>
                    <a:gd name="T1" fmla="*/ 0 h 10"/>
                    <a:gd name="T2" fmla="*/ 33 w 33"/>
                    <a:gd name="T3" fmla="*/ 3 h 10"/>
                    <a:gd name="T4" fmla="*/ 26 w 33"/>
                    <a:gd name="T5" fmla="*/ 10 h 10"/>
                    <a:gd name="T6" fmla="*/ 0 w 33"/>
                    <a:gd name="T7" fmla="*/ 10 h 10"/>
                  </a:gdLst>
                  <a:ahLst/>
                  <a:cxnLst>
                    <a:cxn ang="0">
                      <a:pos x="T0" y="T1"/>
                    </a:cxn>
                    <a:cxn ang="0">
                      <a:pos x="T2" y="T3"/>
                    </a:cxn>
                    <a:cxn ang="0">
                      <a:pos x="T4" y="T5"/>
                    </a:cxn>
                    <a:cxn ang="0">
                      <a:pos x="T6" y="T7"/>
                    </a:cxn>
                  </a:cxnLst>
                  <a:rect l="0" t="0" r="r" b="b"/>
                  <a:pathLst>
                    <a:path w="33" h="10">
                      <a:moveTo>
                        <a:pt x="33" y="0"/>
                      </a:moveTo>
                      <a:cubicBezTo>
                        <a:pt x="33" y="3"/>
                        <a:pt x="33" y="3"/>
                        <a:pt x="33" y="3"/>
                      </a:cubicBezTo>
                      <a:cubicBezTo>
                        <a:pt x="33" y="7"/>
                        <a:pt x="30" y="10"/>
                        <a:pt x="26" y="10"/>
                      </a:cubicBezTo>
                      <a:cubicBezTo>
                        <a:pt x="0" y="10"/>
                        <a:pt x="0" y="10"/>
                        <a:pt x="0" y="10"/>
                      </a:cubicBezTo>
                    </a:path>
                  </a:pathLst>
                </a:cu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73442" tIns="36722" rIns="73442" bIns="36722" numCol="1" anchor="t" anchorCtr="0" compatLnSpc="1">
                  <a:prstTxWarp prst="textNoShape">
                    <a:avLst/>
                  </a:prstTxWarp>
                </a:bodyPr>
                <a:lstStyle/>
                <a:p>
                  <a:pPr defTabSz="749141">
                    <a:defRPr/>
                  </a:pPr>
                  <a:endParaRPr lang="en-US" sz="1961" kern="0">
                    <a:solidFill>
                      <a:srgbClr val="505050"/>
                    </a:solidFill>
                    <a:latin typeface="Segoe UI"/>
                  </a:endParaRPr>
                </a:p>
              </p:txBody>
            </p:sp>
            <p:sp>
              <p:nvSpPr>
                <p:cNvPr id="321" name="Freeform 153">
                  <a:extLst>
                    <a:ext uri="{FF2B5EF4-FFF2-40B4-BE49-F238E27FC236}">
                      <a16:creationId xmlns:a16="http://schemas.microsoft.com/office/drawing/2014/main" id="{D19F19EE-A2B8-4B41-877E-3CCDC149A350}"/>
                    </a:ext>
                  </a:extLst>
                </p:cNvPr>
                <p:cNvSpPr>
                  <a:spLocks/>
                </p:cNvSpPr>
                <p:nvPr/>
              </p:nvSpPr>
              <p:spPr bwMode="auto">
                <a:xfrm>
                  <a:off x="3693022" y="6143699"/>
                  <a:ext cx="161017" cy="67402"/>
                </a:xfrm>
                <a:custGeom>
                  <a:avLst/>
                  <a:gdLst>
                    <a:gd name="T0" fmla="*/ 43 w 43"/>
                    <a:gd name="T1" fmla="*/ 13 h 18"/>
                    <a:gd name="T2" fmla="*/ 0 w 43"/>
                    <a:gd name="T3" fmla="*/ 18 h 18"/>
                    <a:gd name="T4" fmla="*/ 0 w 43"/>
                    <a:gd name="T5" fmla="*/ 0 h 18"/>
                    <a:gd name="T6" fmla="*/ 43 w 43"/>
                    <a:gd name="T7" fmla="*/ 2 h 18"/>
                    <a:gd name="T8" fmla="*/ 43 w 43"/>
                    <a:gd name="T9" fmla="*/ 13 h 18"/>
                  </a:gdLst>
                  <a:ahLst/>
                  <a:cxnLst>
                    <a:cxn ang="0">
                      <a:pos x="T0" y="T1"/>
                    </a:cxn>
                    <a:cxn ang="0">
                      <a:pos x="T2" y="T3"/>
                    </a:cxn>
                    <a:cxn ang="0">
                      <a:pos x="T4" y="T5"/>
                    </a:cxn>
                    <a:cxn ang="0">
                      <a:pos x="T6" y="T7"/>
                    </a:cxn>
                    <a:cxn ang="0">
                      <a:pos x="T8" y="T9"/>
                    </a:cxn>
                  </a:cxnLst>
                  <a:rect l="0" t="0" r="r" b="b"/>
                  <a:pathLst>
                    <a:path w="43" h="18">
                      <a:moveTo>
                        <a:pt x="43" y="13"/>
                      </a:moveTo>
                      <a:lnTo>
                        <a:pt x="0" y="18"/>
                      </a:lnTo>
                      <a:lnTo>
                        <a:pt x="0" y="0"/>
                      </a:lnTo>
                      <a:lnTo>
                        <a:pt x="43" y="2"/>
                      </a:lnTo>
                      <a:lnTo>
                        <a:pt x="43" y="13"/>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749141">
                    <a:defRPr/>
                  </a:pPr>
                  <a:endParaRPr lang="en-US" sz="1961" kern="0">
                    <a:solidFill>
                      <a:srgbClr val="505050"/>
                    </a:solidFill>
                    <a:latin typeface="Segoe UI"/>
                  </a:endParaRPr>
                </a:p>
              </p:txBody>
            </p:sp>
            <p:grpSp>
              <p:nvGrpSpPr>
                <p:cNvPr id="366" name="Group 365">
                  <a:extLst>
                    <a:ext uri="{FF2B5EF4-FFF2-40B4-BE49-F238E27FC236}">
                      <a16:creationId xmlns:a16="http://schemas.microsoft.com/office/drawing/2014/main" id="{89ACDBB4-E9A8-4251-93B3-0D07B2401A07}"/>
                    </a:ext>
                  </a:extLst>
                </p:cNvPr>
                <p:cNvGrpSpPr/>
                <p:nvPr/>
              </p:nvGrpSpPr>
              <p:grpSpPr>
                <a:xfrm>
                  <a:off x="3666811" y="5009099"/>
                  <a:ext cx="1108389" cy="1085922"/>
                  <a:chOff x="3666811" y="5009099"/>
                  <a:chExt cx="1108389" cy="1085922"/>
                </a:xfrm>
              </p:grpSpPr>
              <p:sp>
                <p:nvSpPr>
                  <p:cNvPr id="367" name="Freeform 145">
                    <a:extLst>
                      <a:ext uri="{FF2B5EF4-FFF2-40B4-BE49-F238E27FC236}">
                        <a16:creationId xmlns:a16="http://schemas.microsoft.com/office/drawing/2014/main" id="{8B2AE9D6-BC3D-4D75-BEE5-E4E7E3B60FDE}"/>
                      </a:ext>
                    </a:extLst>
                  </p:cNvPr>
                  <p:cNvSpPr>
                    <a:spLocks/>
                  </p:cNvSpPr>
                  <p:nvPr/>
                </p:nvSpPr>
                <p:spPr bwMode="auto">
                  <a:xfrm>
                    <a:off x="4003821" y="6016384"/>
                    <a:ext cx="434369" cy="78637"/>
                  </a:xfrm>
                  <a:custGeom>
                    <a:avLst/>
                    <a:gdLst>
                      <a:gd name="T0" fmla="*/ 54 w 54"/>
                      <a:gd name="T1" fmla="*/ 5 h 10"/>
                      <a:gd name="T2" fmla="*/ 49 w 54"/>
                      <a:gd name="T3" fmla="*/ 10 h 10"/>
                      <a:gd name="T4" fmla="*/ 4 w 54"/>
                      <a:gd name="T5" fmla="*/ 10 h 10"/>
                      <a:gd name="T6" fmla="*/ 0 w 54"/>
                      <a:gd name="T7" fmla="*/ 5 h 10"/>
                      <a:gd name="T8" fmla="*/ 0 w 54"/>
                      <a:gd name="T9" fmla="*/ 5 h 10"/>
                      <a:gd name="T10" fmla="*/ 4 w 54"/>
                      <a:gd name="T11" fmla="*/ 0 h 10"/>
                      <a:gd name="T12" fmla="*/ 49 w 54"/>
                      <a:gd name="T13" fmla="*/ 0 h 10"/>
                      <a:gd name="T14" fmla="*/ 54 w 54"/>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10">
                        <a:moveTo>
                          <a:pt x="54" y="5"/>
                        </a:moveTo>
                        <a:cubicBezTo>
                          <a:pt x="54" y="8"/>
                          <a:pt x="52" y="10"/>
                          <a:pt x="49" y="10"/>
                        </a:cubicBezTo>
                        <a:cubicBezTo>
                          <a:pt x="4" y="10"/>
                          <a:pt x="4" y="10"/>
                          <a:pt x="4" y="10"/>
                        </a:cubicBezTo>
                        <a:cubicBezTo>
                          <a:pt x="2" y="10"/>
                          <a:pt x="0" y="8"/>
                          <a:pt x="0" y="5"/>
                        </a:cubicBezTo>
                        <a:cubicBezTo>
                          <a:pt x="0" y="5"/>
                          <a:pt x="0" y="5"/>
                          <a:pt x="0" y="5"/>
                        </a:cubicBezTo>
                        <a:cubicBezTo>
                          <a:pt x="0" y="2"/>
                          <a:pt x="2" y="0"/>
                          <a:pt x="4" y="0"/>
                        </a:cubicBezTo>
                        <a:cubicBezTo>
                          <a:pt x="49" y="0"/>
                          <a:pt x="49" y="0"/>
                          <a:pt x="49" y="0"/>
                        </a:cubicBezTo>
                        <a:cubicBezTo>
                          <a:pt x="52" y="0"/>
                          <a:pt x="54" y="2"/>
                          <a:pt x="54" y="5"/>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749141">
                      <a:defRPr/>
                    </a:pPr>
                    <a:endParaRPr lang="en-US" sz="1961" kern="0">
                      <a:solidFill>
                        <a:srgbClr val="505050"/>
                      </a:solidFill>
                      <a:latin typeface="Segoe UI"/>
                    </a:endParaRPr>
                  </a:p>
                </p:txBody>
              </p:sp>
              <p:sp>
                <p:nvSpPr>
                  <p:cNvPr id="368" name="Freeform 146">
                    <a:extLst>
                      <a:ext uri="{FF2B5EF4-FFF2-40B4-BE49-F238E27FC236}">
                        <a16:creationId xmlns:a16="http://schemas.microsoft.com/office/drawing/2014/main" id="{CD2884AA-0066-4D8D-81A1-CC87A8EA4D36}"/>
                      </a:ext>
                    </a:extLst>
                  </p:cNvPr>
                  <p:cNvSpPr>
                    <a:spLocks/>
                  </p:cNvSpPr>
                  <p:nvPr/>
                </p:nvSpPr>
                <p:spPr bwMode="auto">
                  <a:xfrm>
                    <a:off x="3666811" y="5896558"/>
                    <a:ext cx="1108389" cy="161017"/>
                  </a:xfrm>
                  <a:custGeom>
                    <a:avLst/>
                    <a:gdLst>
                      <a:gd name="T0" fmla="*/ 137 w 137"/>
                      <a:gd name="T1" fmla="*/ 10 h 20"/>
                      <a:gd name="T2" fmla="*/ 127 w 137"/>
                      <a:gd name="T3" fmla="*/ 20 h 20"/>
                      <a:gd name="T4" fmla="*/ 10 w 137"/>
                      <a:gd name="T5" fmla="*/ 20 h 20"/>
                      <a:gd name="T6" fmla="*/ 0 w 137"/>
                      <a:gd name="T7" fmla="*/ 10 h 20"/>
                      <a:gd name="T8" fmla="*/ 0 w 137"/>
                      <a:gd name="T9" fmla="*/ 10 h 20"/>
                      <a:gd name="T10" fmla="*/ 10 w 137"/>
                      <a:gd name="T11" fmla="*/ 0 h 20"/>
                      <a:gd name="T12" fmla="*/ 127 w 137"/>
                      <a:gd name="T13" fmla="*/ 0 h 20"/>
                      <a:gd name="T14" fmla="*/ 137 w 137"/>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7" h="20">
                        <a:moveTo>
                          <a:pt x="137" y="10"/>
                        </a:moveTo>
                        <a:cubicBezTo>
                          <a:pt x="137" y="15"/>
                          <a:pt x="133" y="20"/>
                          <a:pt x="127" y="20"/>
                        </a:cubicBezTo>
                        <a:cubicBezTo>
                          <a:pt x="10" y="20"/>
                          <a:pt x="10" y="20"/>
                          <a:pt x="10" y="20"/>
                        </a:cubicBezTo>
                        <a:cubicBezTo>
                          <a:pt x="4" y="20"/>
                          <a:pt x="0" y="15"/>
                          <a:pt x="0" y="10"/>
                        </a:cubicBezTo>
                        <a:cubicBezTo>
                          <a:pt x="0" y="10"/>
                          <a:pt x="0" y="10"/>
                          <a:pt x="0" y="10"/>
                        </a:cubicBezTo>
                        <a:cubicBezTo>
                          <a:pt x="0" y="5"/>
                          <a:pt x="4" y="0"/>
                          <a:pt x="10" y="0"/>
                        </a:cubicBezTo>
                        <a:cubicBezTo>
                          <a:pt x="127" y="0"/>
                          <a:pt x="127" y="0"/>
                          <a:pt x="127" y="0"/>
                        </a:cubicBezTo>
                        <a:cubicBezTo>
                          <a:pt x="133" y="0"/>
                          <a:pt x="137" y="5"/>
                          <a:pt x="137" y="1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749141">
                      <a:defRPr/>
                    </a:pPr>
                    <a:endParaRPr lang="en-US" sz="1961" kern="0">
                      <a:solidFill>
                        <a:srgbClr val="505050"/>
                      </a:solidFill>
                      <a:latin typeface="Segoe UI"/>
                    </a:endParaRPr>
                  </a:p>
                </p:txBody>
              </p:sp>
              <p:sp>
                <p:nvSpPr>
                  <p:cNvPr id="369" name="Freeform 154">
                    <a:extLst>
                      <a:ext uri="{FF2B5EF4-FFF2-40B4-BE49-F238E27FC236}">
                        <a16:creationId xmlns:a16="http://schemas.microsoft.com/office/drawing/2014/main" id="{92AD46B9-D5D6-42B9-B39B-6AFABBD9D6E7}"/>
                      </a:ext>
                    </a:extLst>
                  </p:cNvPr>
                  <p:cNvSpPr>
                    <a:spLocks/>
                  </p:cNvSpPr>
                  <p:nvPr/>
                </p:nvSpPr>
                <p:spPr bwMode="auto">
                  <a:xfrm>
                    <a:off x="3760425" y="5009099"/>
                    <a:ext cx="921161" cy="565429"/>
                  </a:xfrm>
                  <a:custGeom>
                    <a:avLst/>
                    <a:gdLst>
                      <a:gd name="T0" fmla="*/ 114 w 114"/>
                      <a:gd name="T1" fmla="*/ 54 h 70"/>
                      <a:gd name="T2" fmla="*/ 97 w 114"/>
                      <a:gd name="T3" fmla="*/ 70 h 70"/>
                      <a:gd name="T4" fmla="*/ 16 w 114"/>
                      <a:gd name="T5" fmla="*/ 70 h 70"/>
                      <a:gd name="T6" fmla="*/ 0 w 114"/>
                      <a:gd name="T7" fmla="*/ 54 h 70"/>
                      <a:gd name="T8" fmla="*/ 0 w 114"/>
                      <a:gd name="T9" fmla="*/ 17 h 70"/>
                      <a:gd name="T10" fmla="*/ 16 w 114"/>
                      <a:gd name="T11" fmla="*/ 0 h 70"/>
                      <a:gd name="T12" fmla="*/ 97 w 114"/>
                      <a:gd name="T13" fmla="*/ 0 h 70"/>
                      <a:gd name="T14" fmla="*/ 114 w 114"/>
                      <a:gd name="T15" fmla="*/ 17 h 70"/>
                      <a:gd name="T16" fmla="*/ 114 w 114"/>
                      <a:gd name="T1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70">
                        <a:moveTo>
                          <a:pt x="114" y="54"/>
                        </a:moveTo>
                        <a:cubicBezTo>
                          <a:pt x="114" y="63"/>
                          <a:pt x="106" y="70"/>
                          <a:pt x="97" y="70"/>
                        </a:cubicBezTo>
                        <a:cubicBezTo>
                          <a:pt x="16" y="70"/>
                          <a:pt x="16" y="70"/>
                          <a:pt x="16" y="70"/>
                        </a:cubicBezTo>
                        <a:cubicBezTo>
                          <a:pt x="7" y="70"/>
                          <a:pt x="0" y="63"/>
                          <a:pt x="0" y="54"/>
                        </a:cubicBezTo>
                        <a:cubicBezTo>
                          <a:pt x="0" y="17"/>
                          <a:pt x="0" y="17"/>
                          <a:pt x="0" y="17"/>
                        </a:cubicBezTo>
                        <a:cubicBezTo>
                          <a:pt x="0" y="8"/>
                          <a:pt x="7" y="0"/>
                          <a:pt x="16" y="0"/>
                        </a:cubicBezTo>
                        <a:cubicBezTo>
                          <a:pt x="97" y="0"/>
                          <a:pt x="97" y="0"/>
                          <a:pt x="97" y="0"/>
                        </a:cubicBezTo>
                        <a:cubicBezTo>
                          <a:pt x="106" y="0"/>
                          <a:pt x="114" y="8"/>
                          <a:pt x="114" y="17"/>
                        </a:cubicBezTo>
                        <a:lnTo>
                          <a:pt x="114" y="5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749141">
                      <a:defRPr/>
                    </a:pPr>
                    <a:endParaRPr lang="en-US" sz="1961" kern="0">
                      <a:solidFill>
                        <a:srgbClr val="505050"/>
                      </a:solidFill>
                      <a:latin typeface="Segoe UI"/>
                    </a:endParaRPr>
                  </a:p>
                </p:txBody>
              </p:sp>
              <p:sp>
                <p:nvSpPr>
                  <p:cNvPr id="370" name="Freeform: Shape 369">
                    <a:extLst>
                      <a:ext uri="{FF2B5EF4-FFF2-40B4-BE49-F238E27FC236}">
                        <a16:creationId xmlns:a16="http://schemas.microsoft.com/office/drawing/2014/main" id="{6EFDE722-88EB-4055-B3CB-43C6EE0DD7D2}"/>
                      </a:ext>
                    </a:extLst>
                  </p:cNvPr>
                  <p:cNvSpPr>
                    <a:spLocks noChangeArrowheads="1"/>
                  </p:cNvSpPr>
                  <p:nvPr/>
                </p:nvSpPr>
                <p:spPr bwMode="auto">
                  <a:xfrm>
                    <a:off x="4157347" y="5435179"/>
                    <a:ext cx="127316" cy="629865"/>
                  </a:xfrm>
                  <a:custGeom>
                    <a:avLst/>
                    <a:gdLst>
                      <a:gd name="connsiteX0" fmla="*/ 63658 w 127316"/>
                      <a:gd name="connsiteY0" fmla="*/ 0 h 618633"/>
                      <a:gd name="connsiteX1" fmla="*/ 127316 w 127316"/>
                      <a:gd name="connsiteY1" fmla="*/ 63658 h 618633"/>
                      <a:gd name="connsiteX2" fmla="*/ 127315 w 127316"/>
                      <a:gd name="connsiteY2" fmla="*/ 618633 h 618633"/>
                      <a:gd name="connsiteX3" fmla="*/ 53060 w 127316"/>
                      <a:gd name="connsiteY3" fmla="*/ 618633 h 618633"/>
                      <a:gd name="connsiteX4" fmla="*/ 0 w 127316"/>
                      <a:gd name="connsiteY4" fmla="*/ 618633 h 618633"/>
                      <a:gd name="connsiteX5" fmla="*/ 0 w 127316"/>
                      <a:gd name="connsiteY5" fmla="*/ 63658 h 618633"/>
                      <a:gd name="connsiteX6" fmla="*/ 63658 w 127316"/>
                      <a:gd name="connsiteY6" fmla="*/ 0 h 61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316" h="618633">
                        <a:moveTo>
                          <a:pt x="63658" y="0"/>
                        </a:moveTo>
                        <a:cubicBezTo>
                          <a:pt x="98815" y="0"/>
                          <a:pt x="127316" y="28501"/>
                          <a:pt x="127316" y="63658"/>
                        </a:cubicBezTo>
                        <a:lnTo>
                          <a:pt x="127315" y="618633"/>
                        </a:lnTo>
                        <a:lnTo>
                          <a:pt x="53060" y="618633"/>
                        </a:lnTo>
                        <a:lnTo>
                          <a:pt x="0" y="618633"/>
                        </a:lnTo>
                        <a:lnTo>
                          <a:pt x="0" y="63658"/>
                        </a:lnTo>
                        <a:cubicBezTo>
                          <a:pt x="0" y="28501"/>
                          <a:pt x="28501" y="0"/>
                          <a:pt x="63658" y="0"/>
                        </a:cubicBezTo>
                        <a:close/>
                      </a:path>
                    </a:pathLst>
                  </a:cu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73442" tIns="36722" rIns="73442" bIns="36722" numCol="1" anchor="t" anchorCtr="0" compatLnSpc="1">
                    <a:prstTxWarp prst="textNoShape">
                      <a:avLst/>
                    </a:prstTxWarp>
                    <a:noAutofit/>
                  </a:bodyPr>
                  <a:lstStyle/>
                  <a:p>
                    <a:pPr defTabSz="749141">
                      <a:defRPr/>
                    </a:pPr>
                    <a:endParaRPr lang="en-US" sz="1961" kern="0">
                      <a:solidFill>
                        <a:srgbClr val="505050"/>
                      </a:solidFill>
                      <a:latin typeface="Segoe UI"/>
                    </a:endParaRPr>
                  </a:p>
                </p:txBody>
              </p:sp>
            </p:grpSp>
          </p:grpSp>
        </p:grpSp>
      </p:grpSp>
      <p:grpSp>
        <p:nvGrpSpPr>
          <p:cNvPr id="470" name="Group 469">
            <a:extLst>
              <a:ext uri="{FF2B5EF4-FFF2-40B4-BE49-F238E27FC236}">
                <a16:creationId xmlns:a16="http://schemas.microsoft.com/office/drawing/2014/main" id="{50AB5B14-A383-4B2E-82E5-1CC00DBF2F68}"/>
              </a:ext>
            </a:extLst>
          </p:cNvPr>
          <p:cNvGrpSpPr/>
          <p:nvPr/>
        </p:nvGrpSpPr>
        <p:grpSpPr>
          <a:xfrm>
            <a:off x="4636257" y="3462392"/>
            <a:ext cx="1123778" cy="2593255"/>
            <a:chOff x="1722966" y="-749830"/>
            <a:chExt cx="3527743" cy="8140700"/>
          </a:xfrm>
        </p:grpSpPr>
        <p:sp>
          <p:nvSpPr>
            <p:cNvPr id="471" name="Freeform 19">
              <a:extLst>
                <a:ext uri="{FF2B5EF4-FFF2-40B4-BE49-F238E27FC236}">
                  <a16:creationId xmlns:a16="http://schemas.microsoft.com/office/drawing/2014/main" id="{17223D53-9056-4D25-AA67-5D3A7ED6AE66}"/>
                </a:ext>
              </a:extLst>
            </p:cNvPr>
            <p:cNvSpPr>
              <a:spLocks/>
            </p:cNvSpPr>
            <p:nvPr/>
          </p:nvSpPr>
          <p:spPr bwMode="auto">
            <a:xfrm>
              <a:off x="2627841" y="1174220"/>
              <a:ext cx="1795463" cy="2073275"/>
            </a:xfrm>
            <a:custGeom>
              <a:avLst/>
              <a:gdLst>
                <a:gd name="T0" fmla="*/ 332 w 333"/>
                <a:gd name="T1" fmla="*/ 27 h 388"/>
                <a:gd name="T2" fmla="*/ 314 w 333"/>
                <a:gd name="T3" fmla="*/ 0 h 388"/>
                <a:gd name="T4" fmla="*/ 19 w 333"/>
                <a:gd name="T5" fmla="*/ 0 h 388"/>
                <a:gd name="T6" fmla="*/ 1 w 333"/>
                <a:gd name="T7" fmla="*/ 27 h 388"/>
                <a:gd name="T8" fmla="*/ 15 w 333"/>
                <a:gd name="T9" fmla="*/ 361 h 388"/>
                <a:gd name="T10" fmla="*/ 36 w 333"/>
                <a:gd name="T11" fmla="*/ 388 h 388"/>
                <a:gd name="T12" fmla="*/ 298 w 333"/>
                <a:gd name="T13" fmla="*/ 388 h 388"/>
                <a:gd name="T14" fmla="*/ 318 w 333"/>
                <a:gd name="T15" fmla="*/ 361 h 388"/>
                <a:gd name="T16" fmla="*/ 332 w 333"/>
                <a:gd name="T17" fmla="*/ 27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88">
                  <a:moveTo>
                    <a:pt x="332" y="27"/>
                  </a:moveTo>
                  <a:cubicBezTo>
                    <a:pt x="333" y="12"/>
                    <a:pt x="325" y="0"/>
                    <a:pt x="314" y="0"/>
                  </a:cubicBezTo>
                  <a:cubicBezTo>
                    <a:pt x="19" y="0"/>
                    <a:pt x="19" y="0"/>
                    <a:pt x="19" y="0"/>
                  </a:cubicBezTo>
                  <a:cubicBezTo>
                    <a:pt x="8" y="0"/>
                    <a:pt x="0" y="12"/>
                    <a:pt x="1" y="27"/>
                  </a:cubicBezTo>
                  <a:cubicBezTo>
                    <a:pt x="15" y="361"/>
                    <a:pt x="15" y="361"/>
                    <a:pt x="15" y="361"/>
                  </a:cubicBezTo>
                  <a:cubicBezTo>
                    <a:pt x="16" y="376"/>
                    <a:pt x="25" y="388"/>
                    <a:pt x="36" y="388"/>
                  </a:cubicBezTo>
                  <a:cubicBezTo>
                    <a:pt x="298" y="388"/>
                    <a:pt x="298" y="388"/>
                    <a:pt x="298" y="388"/>
                  </a:cubicBezTo>
                  <a:cubicBezTo>
                    <a:pt x="308" y="388"/>
                    <a:pt x="317" y="376"/>
                    <a:pt x="318" y="361"/>
                  </a:cubicBezTo>
                  <a:lnTo>
                    <a:pt x="332" y="27"/>
                  </a:lnTo>
                  <a:close/>
                </a:path>
              </a:pathLst>
            </a:custGeom>
            <a:solidFill>
              <a:srgbClr val="BFBFBF"/>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72" name="Freeform 20">
              <a:extLst>
                <a:ext uri="{FF2B5EF4-FFF2-40B4-BE49-F238E27FC236}">
                  <a16:creationId xmlns:a16="http://schemas.microsoft.com/office/drawing/2014/main" id="{85CAD243-14F3-4A87-93E5-70614531C4E1}"/>
                </a:ext>
              </a:extLst>
            </p:cNvPr>
            <p:cNvSpPr>
              <a:spLocks/>
            </p:cNvSpPr>
            <p:nvPr/>
          </p:nvSpPr>
          <p:spPr bwMode="auto">
            <a:xfrm>
              <a:off x="2985029" y="740833"/>
              <a:ext cx="576263" cy="469900"/>
            </a:xfrm>
            <a:custGeom>
              <a:avLst/>
              <a:gdLst>
                <a:gd name="T0" fmla="*/ 363 w 363"/>
                <a:gd name="T1" fmla="*/ 27 h 296"/>
                <a:gd name="T2" fmla="*/ 363 w 363"/>
                <a:gd name="T3" fmla="*/ 236 h 296"/>
                <a:gd name="T4" fmla="*/ 190 w 363"/>
                <a:gd name="T5" fmla="*/ 236 h 296"/>
                <a:gd name="T6" fmla="*/ 0 w 363"/>
                <a:gd name="T7" fmla="*/ 296 h 296"/>
                <a:gd name="T8" fmla="*/ 162 w 363"/>
                <a:gd name="T9" fmla="*/ 0 h 296"/>
                <a:gd name="T10" fmla="*/ 363 w 363"/>
                <a:gd name="T11" fmla="*/ 0 h 296"/>
                <a:gd name="T12" fmla="*/ 363 w 363"/>
                <a:gd name="T13" fmla="*/ 27 h 296"/>
              </a:gdLst>
              <a:ahLst/>
              <a:cxnLst>
                <a:cxn ang="0">
                  <a:pos x="T0" y="T1"/>
                </a:cxn>
                <a:cxn ang="0">
                  <a:pos x="T2" y="T3"/>
                </a:cxn>
                <a:cxn ang="0">
                  <a:pos x="T4" y="T5"/>
                </a:cxn>
                <a:cxn ang="0">
                  <a:pos x="T6" y="T7"/>
                </a:cxn>
                <a:cxn ang="0">
                  <a:pos x="T8" y="T9"/>
                </a:cxn>
                <a:cxn ang="0">
                  <a:pos x="T10" y="T11"/>
                </a:cxn>
                <a:cxn ang="0">
                  <a:pos x="T12" y="T13"/>
                </a:cxn>
              </a:cxnLst>
              <a:rect l="0" t="0" r="r" b="b"/>
              <a:pathLst>
                <a:path w="363" h="296">
                  <a:moveTo>
                    <a:pt x="363" y="27"/>
                  </a:moveTo>
                  <a:lnTo>
                    <a:pt x="363" y="236"/>
                  </a:lnTo>
                  <a:lnTo>
                    <a:pt x="190" y="236"/>
                  </a:lnTo>
                  <a:lnTo>
                    <a:pt x="0" y="296"/>
                  </a:lnTo>
                  <a:lnTo>
                    <a:pt x="162" y="0"/>
                  </a:lnTo>
                  <a:lnTo>
                    <a:pt x="363" y="0"/>
                  </a:lnTo>
                  <a:lnTo>
                    <a:pt x="363" y="27"/>
                  </a:lnTo>
                  <a:close/>
                </a:path>
              </a:pathLst>
            </a:cu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73" name="Freeform 21">
              <a:extLst>
                <a:ext uri="{FF2B5EF4-FFF2-40B4-BE49-F238E27FC236}">
                  <a16:creationId xmlns:a16="http://schemas.microsoft.com/office/drawing/2014/main" id="{C0B2D4F2-BC0B-4695-B105-3B191D12FF68}"/>
                </a:ext>
              </a:extLst>
            </p:cNvPr>
            <p:cNvSpPr>
              <a:spLocks/>
            </p:cNvSpPr>
            <p:nvPr/>
          </p:nvSpPr>
          <p:spPr bwMode="auto">
            <a:xfrm>
              <a:off x="3561292" y="740833"/>
              <a:ext cx="581025" cy="469900"/>
            </a:xfrm>
            <a:custGeom>
              <a:avLst/>
              <a:gdLst>
                <a:gd name="T0" fmla="*/ 0 w 366"/>
                <a:gd name="T1" fmla="*/ 27 h 296"/>
                <a:gd name="T2" fmla="*/ 0 w 366"/>
                <a:gd name="T3" fmla="*/ 236 h 296"/>
                <a:gd name="T4" fmla="*/ 176 w 366"/>
                <a:gd name="T5" fmla="*/ 236 h 296"/>
                <a:gd name="T6" fmla="*/ 366 w 366"/>
                <a:gd name="T7" fmla="*/ 296 h 296"/>
                <a:gd name="T8" fmla="*/ 203 w 366"/>
                <a:gd name="T9" fmla="*/ 0 h 296"/>
                <a:gd name="T10" fmla="*/ 0 w 366"/>
                <a:gd name="T11" fmla="*/ 0 h 296"/>
                <a:gd name="T12" fmla="*/ 0 w 366"/>
                <a:gd name="T13" fmla="*/ 27 h 296"/>
              </a:gdLst>
              <a:ahLst/>
              <a:cxnLst>
                <a:cxn ang="0">
                  <a:pos x="T0" y="T1"/>
                </a:cxn>
                <a:cxn ang="0">
                  <a:pos x="T2" y="T3"/>
                </a:cxn>
                <a:cxn ang="0">
                  <a:pos x="T4" y="T5"/>
                </a:cxn>
                <a:cxn ang="0">
                  <a:pos x="T6" y="T7"/>
                </a:cxn>
                <a:cxn ang="0">
                  <a:pos x="T8" y="T9"/>
                </a:cxn>
                <a:cxn ang="0">
                  <a:pos x="T10" y="T11"/>
                </a:cxn>
                <a:cxn ang="0">
                  <a:pos x="T12" y="T13"/>
                </a:cxn>
              </a:cxnLst>
              <a:rect l="0" t="0" r="r" b="b"/>
              <a:pathLst>
                <a:path w="366" h="296">
                  <a:moveTo>
                    <a:pt x="0" y="27"/>
                  </a:moveTo>
                  <a:lnTo>
                    <a:pt x="0" y="236"/>
                  </a:lnTo>
                  <a:lnTo>
                    <a:pt x="176" y="236"/>
                  </a:lnTo>
                  <a:lnTo>
                    <a:pt x="366" y="296"/>
                  </a:lnTo>
                  <a:lnTo>
                    <a:pt x="203" y="0"/>
                  </a:lnTo>
                  <a:lnTo>
                    <a:pt x="0" y="0"/>
                  </a:lnTo>
                  <a:lnTo>
                    <a:pt x="0" y="27"/>
                  </a:lnTo>
                  <a:close/>
                </a:path>
              </a:pathLst>
            </a:cu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74" name="Freeform 22">
              <a:extLst>
                <a:ext uri="{FF2B5EF4-FFF2-40B4-BE49-F238E27FC236}">
                  <a16:creationId xmlns:a16="http://schemas.microsoft.com/office/drawing/2014/main" id="{0CBBC48A-C3EC-4D44-A362-6088549C07B6}"/>
                </a:ext>
              </a:extLst>
            </p:cNvPr>
            <p:cNvSpPr>
              <a:spLocks/>
            </p:cNvSpPr>
            <p:nvPr/>
          </p:nvSpPr>
          <p:spPr bwMode="auto">
            <a:xfrm>
              <a:off x="4288367" y="-130705"/>
              <a:ext cx="204788" cy="385763"/>
            </a:xfrm>
            <a:custGeom>
              <a:avLst/>
              <a:gdLst>
                <a:gd name="T0" fmla="*/ 0 w 38"/>
                <a:gd name="T1" fmla="*/ 0 h 72"/>
                <a:gd name="T2" fmla="*/ 2 w 38"/>
                <a:gd name="T3" fmla="*/ 0 h 72"/>
                <a:gd name="T4" fmla="*/ 38 w 38"/>
                <a:gd name="T5" fmla="*/ 36 h 72"/>
                <a:gd name="T6" fmla="*/ 2 w 38"/>
                <a:gd name="T7" fmla="*/ 72 h 72"/>
                <a:gd name="T8" fmla="*/ 0 w 38"/>
                <a:gd name="T9" fmla="*/ 72 h 72"/>
                <a:gd name="T10" fmla="*/ 0 w 38"/>
                <a:gd name="T11" fmla="*/ 0 h 72"/>
              </a:gdLst>
              <a:ahLst/>
              <a:cxnLst>
                <a:cxn ang="0">
                  <a:pos x="T0" y="T1"/>
                </a:cxn>
                <a:cxn ang="0">
                  <a:pos x="T2" y="T3"/>
                </a:cxn>
                <a:cxn ang="0">
                  <a:pos x="T4" y="T5"/>
                </a:cxn>
                <a:cxn ang="0">
                  <a:pos x="T6" y="T7"/>
                </a:cxn>
                <a:cxn ang="0">
                  <a:pos x="T8" y="T9"/>
                </a:cxn>
                <a:cxn ang="0">
                  <a:pos x="T10" y="T11"/>
                </a:cxn>
              </a:cxnLst>
              <a:rect l="0" t="0" r="r" b="b"/>
              <a:pathLst>
                <a:path w="38" h="72">
                  <a:moveTo>
                    <a:pt x="0" y="0"/>
                  </a:moveTo>
                  <a:cubicBezTo>
                    <a:pt x="1" y="0"/>
                    <a:pt x="1" y="0"/>
                    <a:pt x="2" y="0"/>
                  </a:cubicBezTo>
                  <a:cubicBezTo>
                    <a:pt x="22" y="0"/>
                    <a:pt x="38" y="16"/>
                    <a:pt x="38" y="36"/>
                  </a:cubicBezTo>
                  <a:cubicBezTo>
                    <a:pt x="38" y="56"/>
                    <a:pt x="22" y="72"/>
                    <a:pt x="2" y="72"/>
                  </a:cubicBezTo>
                  <a:cubicBezTo>
                    <a:pt x="1" y="72"/>
                    <a:pt x="1" y="72"/>
                    <a:pt x="0" y="72"/>
                  </a:cubicBezTo>
                  <a:lnTo>
                    <a:pt x="0" y="0"/>
                  </a:lnTo>
                  <a:close/>
                </a:path>
              </a:pathLst>
            </a:cu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75" name="Freeform 23">
              <a:extLst>
                <a:ext uri="{FF2B5EF4-FFF2-40B4-BE49-F238E27FC236}">
                  <a16:creationId xmlns:a16="http://schemas.microsoft.com/office/drawing/2014/main" id="{0574E2EA-9977-4632-A9FE-E5F6E0F1D51C}"/>
                </a:ext>
              </a:extLst>
            </p:cNvPr>
            <p:cNvSpPr>
              <a:spLocks/>
            </p:cNvSpPr>
            <p:nvPr/>
          </p:nvSpPr>
          <p:spPr bwMode="auto">
            <a:xfrm>
              <a:off x="2634191" y="-130705"/>
              <a:ext cx="204788" cy="385763"/>
            </a:xfrm>
            <a:custGeom>
              <a:avLst/>
              <a:gdLst>
                <a:gd name="T0" fmla="*/ 38 w 38"/>
                <a:gd name="T1" fmla="*/ 0 h 72"/>
                <a:gd name="T2" fmla="*/ 36 w 38"/>
                <a:gd name="T3" fmla="*/ 0 h 72"/>
                <a:gd name="T4" fmla="*/ 0 w 38"/>
                <a:gd name="T5" fmla="*/ 36 h 72"/>
                <a:gd name="T6" fmla="*/ 36 w 38"/>
                <a:gd name="T7" fmla="*/ 72 h 72"/>
                <a:gd name="T8" fmla="*/ 38 w 38"/>
                <a:gd name="T9" fmla="*/ 72 h 72"/>
                <a:gd name="T10" fmla="*/ 38 w 38"/>
                <a:gd name="T11" fmla="*/ 0 h 72"/>
              </a:gdLst>
              <a:ahLst/>
              <a:cxnLst>
                <a:cxn ang="0">
                  <a:pos x="T0" y="T1"/>
                </a:cxn>
                <a:cxn ang="0">
                  <a:pos x="T2" y="T3"/>
                </a:cxn>
                <a:cxn ang="0">
                  <a:pos x="T4" y="T5"/>
                </a:cxn>
                <a:cxn ang="0">
                  <a:pos x="T6" y="T7"/>
                </a:cxn>
                <a:cxn ang="0">
                  <a:pos x="T8" y="T9"/>
                </a:cxn>
                <a:cxn ang="0">
                  <a:pos x="T10" y="T11"/>
                </a:cxn>
              </a:cxnLst>
              <a:rect l="0" t="0" r="r" b="b"/>
              <a:pathLst>
                <a:path w="38" h="72">
                  <a:moveTo>
                    <a:pt x="38" y="0"/>
                  </a:moveTo>
                  <a:cubicBezTo>
                    <a:pt x="37" y="0"/>
                    <a:pt x="36" y="0"/>
                    <a:pt x="36" y="0"/>
                  </a:cubicBezTo>
                  <a:cubicBezTo>
                    <a:pt x="16" y="0"/>
                    <a:pt x="0" y="16"/>
                    <a:pt x="0" y="36"/>
                  </a:cubicBezTo>
                  <a:cubicBezTo>
                    <a:pt x="0" y="56"/>
                    <a:pt x="16" y="72"/>
                    <a:pt x="36" y="72"/>
                  </a:cubicBezTo>
                  <a:cubicBezTo>
                    <a:pt x="36" y="72"/>
                    <a:pt x="37" y="72"/>
                    <a:pt x="38" y="72"/>
                  </a:cubicBezTo>
                  <a:lnTo>
                    <a:pt x="38" y="0"/>
                  </a:lnTo>
                  <a:close/>
                </a:path>
              </a:pathLst>
            </a:cu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76" name="Oval 24">
              <a:extLst>
                <a:ext uri="{FF2B5EF4-FFF2-40B4-BE49-F238E27FC236}">
                  <a16:creationId xmlns:a16="http://schemas.microsoft.com/office/drawing/2014/main" id="{5DB3FE57-BE25-4C4C-A5C8-6E9C700E74AB}"/>
                </a:ext>
              </a:extLst>
            </p:cNvPr>
            <p:cNvSpPr>
              <a:spLocks noChangeArrowheads="1"/>
            </p:cNvSpPr>
            <p:nvPr/>
          </p:nvSpPr>
          <p:spPr bwMode="auto">
            <a:xfrm>
              <a:off x="2769129" y="-749830"/>
              <a:ext cx="1584326" cy="1565275"/>
            </a:xfrm>
            <a:prstGeom prst="ellipse">
              <a:avLst/>
            </a:prstGeom>
            <a:solidFill>
              <a:srgbClr val="BFBFBF"/>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77" name="Freeform 25">
              <a:extLst>
                <a:ext uri="{FF2B5EF4-FFF2-40B4-BE49-F238E27FC236}">
                  <a16:creationId xmlns:a16="http://schemas.microsoft.com/office/drawing/2014/main" id="{CC038324-45B3-4523-9C24-50DC792F5987}"/>
                </a:ext>
              </a:extLst>
            </p:cNvPr>
            <p:cNvSpPr>
              <a:spLocks/>
            </p:cNvSpPr>
            <p:nvPr/>
          </p:nvSpPr>
          <p:spPr bwMode="auto">
            <a:xfrm>
              <a:off x="2924704" y="-259293"/>
              <a:ext cx="1266825" cy="647700"/>
            </a:xfrm>
            <a:custGeom>
              <a:avLst/>
              <a:gdLst>
                <a:gd name="T0" fmla="*/ 0 w 235"/>
                <a:gd name="T1" fmla="*/ 26 h 121"/>
                <a:gd name="T2" fmla="*/ 112 w 235"/>
                <a:gd name="T3" fmla="*/ 0 h 121"/>
                <a:gd name="T4" fmla="*/ 235 w 235"/>
                <a:gd name="T5" fmla="*/ 26 h 121"/>
                <a:gd name="T6" fmla="*/ 235 w 235"/>
                <a:gd name="T7" fmla="*/ 71 h 121"/>
                <a:gd name="T8" fmla="*/ 118 w 235"/>
                <a:gd name="T9" fmla="*/ 121 h 121"/>
                <a:gd name="T10" fmla="*/ 0 w 235"/>
                <a:gd name="T11" fmla="*/ 67 h 121"/>
                <a:gd name="T12" fmla="*/ 0 w 235"/>
                <a:gd name="T13" fmla="*/ 26 h 121"/>
              </a:gdLst>
              <a:ahLst/>
              <a:cxnLst>
                <a:cxn ang="0">
                  <a:pos x="T0" y="T1"/>
                </a:cxn>
                <a:cxn ang="0">
                  <a:pos x="T2" y="T3"/>
                </a:cxn>
                <a:cxn ang="0">
                  <a:pos x="T4" y="T5"/>
                </a:cxn>
                <a:cxn ang="0">
                  <a:pos x="T6" y="T7"/>
                </a:cxn>
                <a:cxn ang="0">
                  <a:pos x="T8" y="T9"/>
                </a:cxn>
                <a:cxn ang="0">
                  <a:pos x="T10" y="T11"/>
                </a:cxn>
                <a:cxn ang="0">
                  <a:pos x="T12" y="T13"/>
                </a:cxn>
              </a:cxnLst>
              <a:rect l="0" t="0" r="r" b="b"/>
              <a:pathLst>
                <a:path w="235" h="121">
                  <a:moveTo>
                    <a:pt x="0" y="26"/>
                  </a:moveTo>
                  <a:cubicBezTo>
                    <a:pt x="0" y="26"/>
                    <a:pt x="29" y="0"/>
                    <a:pt x="112" y="0"/>
                  </a:cubicBezTo>
                  <a:cubicBezTo>
                    <a:pt x="195" y="0"/>
                    <a:pt x="235" y="26"/>
                    <a:pt x="235" y="26"/>
                  </a:cubicBezTo>
                  <a:cubicBezTo>
                    <a:pt x="235" y="71"/>
                    <a:pt x="235" y="71"/>
                    <a:pt x="235" y="71"/>
                  </a:cubicBezTo>
                  <a:cubicBezTo>
                    <a:pt x="235" y="71"/>
                    <a:pt x="205" y="121"/>
                    <a:pt x="118" y="121"/>
                  </a:cubicBezTo>
                  <a:cubicBezTo>
                    <a:pt x="32" y="120"/>
                    <a:pt x="0" y="67"/>
                    <a:pt x="0" y="67"/>
                  </a:cubicBezTo>
                  <a:lnTo>
                    <a:pt x="0"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78" name="Oval 26">
              <a:extLst>
                <a:ext uri="{FF2B5EF4-FFF2-40B4-BE49-F238E27FC236}">
                  <a16:creationId xmlns:a16="http://schemas.microsoft.com/office/drawing/2014/main" id="{C1BC2C58-BE06-4E5C-906C-A6263A93BD13}"/>
                </a:ext>
              </a:extLst>
            </p:cNvPr>
            <p:cNvSpPr>
              <a:spLocks noChangeArrowheads="1"/>
            </p:cNvSpPr>
            <p:nvPr/>
          </p:nvSpPr>
          <p:spPr bwMode="auto">
            <a:xfrm>
              <a:off x="3253316" y="526520"/>
              <a:ext cx="87313" cy="857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79" name="Oval 27">
              <a:extLst>
                <a:ext uri="{FF2B5EF4-FFF2-40B4-BE49-F238E27FC236}">
                  <a16:creationId xmlns:a16="http://schemas.microsoft.com/office/drawing/2014/main" id="{1F0097D2-C6F5-4154-BD31-23BA1AF6C524}"/>
                </a:ext>
              </a:extLst>
            </p:cNvPr>
            <p:cNvSpPr>
              <a:spLocks noChangeArrowheads="1"/>
            </p:cNvSpPr>
            <p:nvPr/>
          </p:nvSpPr>
          <p:spPr bwMode="auto">
            <a:xfrm>
              <a:off x="3781954" y="526520"/>
              <a:ext cx="85725" cy="857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80" name="Freeform 28">
              <a:extLst>
                <a:ext uri="{FF2B5EF4-FFF2-40B4-BE49-F238E27FC236}">
                  <a16:creationId xmlns:a16="http://schemas.microsoft.com/office/drawing/2014/main" id="{E04CFE23-CA0C-4D16-8BC8-F2B6400B7A22}"/>
                </a:ext>
              </a:extLst>
            </p:cNvPr>
            <p:cNvSpPr>
              <a:spLocks/>
            </p:cNvSpPr>
            <p:nvPr/>
          </p:nvSpPr>
          <p:spPr bwMode="auto">
            <a:xfrm>
              <a:off x="3296179" y="569383"/>
              <a:ext cx="528638" cy="53975"/>
            </a:xfrm>
            <a:custGeom>
              <a:avLst/>
              <a:gdLst>
                <a:gd name="T0" fmla="*/ 0 w 98"/>
                <a:gd name="T1" fmla="*/ 1 h 10"/>
                <a:gd name="T2" fmla="*/ 52 w 98"/>
                <a:gd name="T3" fmla="*/ 8 h 10"/>
                <a:gd name="T4" fmla="*/ 98 w 98"/>
                <a:gd name="T5" fmla="*/ 0 h 10"/>
              </a:gdLst>
              <a:ahLst/>
              <a:cxnLst>
                <a:cxn ang="0">
                  <a:pos x="T0" y="T1"/>
                </a:cxn>
                <a:cxn ang="0">
                  <a:pos x="T2" y="T3"/>
                </a:cxn>
                <a:cxn ang="0">
                  <a:pos x="T4" y="T5"/>
                </a:cxn>
              </a:cxnLst>
              <a:rect l="0" t="0" r="r" b="b"/>
              <a:pathLst>
                <a:path w="98" h="10">
                  <a:moveTo>
                    <a:pt x="0" y="1"/>
                  </a:moveTo>
                  <a:cubicBezTo>
                    <a:pt x="0" y="1"/>
                    <a:pt x="16" y="10"/>
                    <a:pt x="52" y="8"/>
                  </a:cubicBezTo>
                  <a:cubicBezTo>
                    <a:pt x="88" y="6"/>
                    <a:pt x="98" y="0"/>
                    <a:pt x="98" y="0"/>
                  </a:cubicBezTo>
                </a:path>
              </a:pathLst>
            </a:custGeom>
            <a:noFill/>
            <a:ln w="222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81" name="Oval 29">
              <a:extLst>
                <a:ext uri="{FF2B5EF4-FFF2-40B4-BE49-F238E27FC236}">
                  <a16:creationId xmlns:a16="http://schemas.microsoft.com/office/drawing/2014/main" id="{AD92CBF0-AD9C-4D0F-810C-C721DAA0F026}"/>
                </a:ext>
              </a:extLst>
            </p:cNvPr>
            <p:cNvSpPr>
              <a:spLocks noChangeArrowheads="1"/>
            </p:cNvSpPr>
            <p:nvPr/>
          </p:nvSpPr>
          <p:spPr bwMode="auto">
            <a:xfrm>
              <a:off x="3086629" y="-98955"/>
              <a:ext cx="269875" cy="268288"/>
            </a:xfrm>
            <a:prstGeom prst="ellipse">
              <a:avLst/>
            </a:pr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82" name="Oval 30">
              <a:extLst>
                <a:ext uri="{FF2B5EF4-FFF2-40B4-BE49-F238E27FC236}">
                  <a16:creationId xmlns:a16="http://schemas.microsoft.com/office/drawing/2014/main" id="{41C8106E-596F-4636-B844-135072A57578}"/>
                </a:ext>
              </a:extLst>
            </p:cNvPr>
            <p:cNvSpPr>
              <a:spLocks noChangeArrowheads="1"/>
            </p:cNvSpPr>
            <p:nvPr/>
          </p:nvSpPr>
          <p:spPr bwMode="auto">
            <a:xfrm>
              <a:off x="3172354" y="-13230"/>
              <a:ext cx="96838" cy="968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83" name="Oval 31">
              <a:extLst>
                <a:ext uri="{FF2B5EF4-FFF2-40B4-BE49-F238E27FC236}">
                  <a16:creationId xmlns:a16="http://schemas.microsoft.com/office/drawing/2014/main" id="{7662D043-E04D-49F6-A2A6-152634ED8E6B}"/>
                </a:ext>
              </a:extLst>
            </p:cNvPr>
            <p:cNvSpPr>
              <a:spLocks noChangeArrowheads="1"/>
            </p:cNvSpPr>
            <p:nvPr/>
          </p:nvSpPr>
          <p:spPr bwMode="auto">
            <a:xfrm>
              <a:off x="3786717" y="-98955"/>
              <a:ext cx="269875" cy="268288"/>
            </a:xfrm>
            <a:prstGeom prst="ellipse">
              <a:avLst/>
            </a:pr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84" name="Oval 32">
              <a:extLst>
                <a:ext uri="{FF2B5EF4-FFF2-40B4-BE49-F238E27FC236}">
                  <a16:creationId xmlns:a16="http://schemas.microsoft.com/office/drawing/2014/main" id="{DD85FB75-E9AF-4150-A3B8-EA219E07AD78}"/>
                </a:ext>
              </a:extLst>
            </p:cNvPr>
            <p:cNvSpPr>
              <a:spLocks noChangeArrowheads="1"/>
            </p:cNvSpPr>
            <p:nvPr/>
          </p:nvSpPr>
          <p:spPr bwMode="auto">
            <a:xfrm>
              <a:off x="3874029" y="-13230"/>
              <a:ext cx="96838" cy="968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85" name="Freeform 33">
              <a:extLst>
                <a:ext uri="{FF2B5EF4-FFF2-40B4-BE49-F238E27FC236}">
                  <a16:creationId xmlns:a16="http://schemas.microsoft.com/office/drawing/2014/main" id="{5E4CA234-1FB5-4AE8-A0C4-74BF2CEFC3C5}"/>
                </a:ext>
              </a:extLst>
            </p:cNvPr>
            <p:cNvSpPr>
              <a:spLocks/>
            </p:cNvSpPr>
            <p:nvPr/>
          </p:nvSpPr>
          <p:spPr bwMode="auto">
            <a:xfrm>
              <a:off x="2607204" y="948795"/>
              <a:ext cx="1912938" cy="1673225"/>
            </a:xfrm>
            <a:custGeom>
              <a:avLst/>
              <a:gdLst>
                <a:gd name="T0" fmla="*/ 32 w 355"/>
                <a:gd name="T1" fmla="*/ 26 h 313"/>
                <a:gd name="T2" fmla="*/ 179 w 355"/>
                <a:gd name="T3" fmla="*/ 1 h 313"/>
                <a:gd name="T4" fmla="*/ 355 w 355"/>
                <a:gd name="T5" fmla="*/ 41 h 313"/>
                <a:gd name="T6" fmla="*/ 179 w 355"/>
                <a:gd name="T7" fmla="*/ 308 h 313"/>
                <a:gd name="T8" fmla="*/ 0 w 355"/>
                <a:gd name="T9" fmla="*/ 38 h 313"/>
                <a:gd name="T10" fmla="*/ 32 w 355"/>
                <a:gd name="T11" fmla="*/ 26 h 313"/>
              </a:gdLst>
              <a:ahLst/>
              <a:cxnLst>
                <a:cxn ang="0">
                  <a:pos x="T0" y="T1"/>
                </a:cxn>
                <a:cxn ang="0">
                  <a:pos x="T2" y="T3"/>
                </a:cxn>
                <a:cxn ang="0">
                  <a:pos x="T4" y="T5"/>
                </a:cxn>
                <a:cxn ang="0">
                  <a:pos x="T6" y="T7"/>
                </a:cxn>
                <a:cxn ang="0">
                  <a:pos x="T8" y="T9"/>
                </a:cxn>
                <a:cxn ang="0">
                  <a:pos x="T10" y="T11"/>
                </a:cxn>
              </a:cxnLst>
              <a:rect l="0" t="0" r="r" b="b"/>
              <a:pathLst>
                <a:path w="355" h="313">
                  <a:moveTo>
                    <a:pt x="32" y="26"/>
                  </a:moveTo>
                  <a:cubicBezTo>
                    <a:pt x="32" y="26"/>
                    <a:pt x="78" y="0"/>
                    <a:pt x="179" y="1"/>
                  </a:cubicBezTo>
                  <a:cubicBezTo>
                    <a:pt x="281" y="2"/>
                    <a:pt x="355" y="41"/>
                    <a:pt x="355" y="41"/>
                  </a:cubicBezTo>
                  <a:cubicBezTo>
                    <a:pt x="355" y="41"/>
                    <a:pt x="324" y="302"/>
                    <a:pt x="179" y="308"/>
                  </a:cubicBezTo>
                  <a:cubicBezTo>
                    <a:pt x="35" y="313"/>
                    <a:pt x="0" y="38"/>
                    <a:pt x="0" y="38"/>
                  </a:cubicBezTo>
                  <a:lnTo>
                    <a:pt x="32" y="26"/>
                  </a:lnTo>
                  <a:close/>
                </a:path>
              </a:pathLst>
            </a:custGeom>
            <a:solidFill>
              <a:srgbClr val="D9D9D9"/>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86" name="Freeform 36">
              <a:extLst>
                <a:ext uri="{FF2B5EF4-FFF2-40B4-BE49-F238E27FC236}">
                  <a16:creationId xmlns:a16="http://schemas.microsoft.com/office/drawing/2014/main" id="{9B0B144E-8144-40DB-AF7C-15D7CD07581E}"/>
                </a:ext>
              </a:extLst>
            </p:cNvPr>
            <p:cNvSpPr>
              <a:spLocks/>
            </p:cNvSpPr>
            <p:nvPr/>
          </p:nvSpPr>
          <p:spPr bwMode="auto">
            <a:xfrm>
              <a:off x="2719916" y="3568170"/>
              <a:ext cx="393700" cy="417513"/>
            </a:xfrm>
            <a:custGeom>
              <a:avLst/>
              <a:gdLst>
                <a:gd name="T0" fmla="*/ 0 w 73"/>
                <a:gd name="T1" fmla="*/ 11 h 78"/>
                <a:gd name="T2" fmla="*/ 12 w 73"/>
                <a:gd name="T3" fmla="*/ 4 h 78"/>
                <a:gd name="T4" fmla="*/ 29 w 73"/>
                <a:gd name="T5" fmla="*/ 12 h 78"/>
                <a:gd name="T6" fmla="*/ 48 w 73"/>
                <a:gd name="T7" fmla="*/ 30 h 78"/>
                <a:gd name="T8" fmla="*/ 70 w 73"/>
                <a:gd name="T9" fmla="*/ 67 h 78"/>
                <a:gd name="T10" fmla="*/ 63 w 73"/>
                <a:gd name="T11" fmla="*/ 78 h 78"/>
                <a:gd name="T12" fmla="*/ 13 w 73"/>
                <a:gd name="T13" fmla="*/ 78 h 78"/>
                <a:gd name="T14" fmla="*/ 0 w 73"/>
                <a:gd name="T15" fmla="*/ 65 h 78"/>
                <a:gd name="T16" fmla="*/ 0 w 73"/>
                <a:gd name="T17" fmla="*/ 1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8">
                  <a:moveTo>
                    <a:pt x="0" y="11"/>
                  </a:moveTo>
                  <a:cubicBezTo>
                    <a:pt x="0" y="4"/>
                    <a:pt x="6" y="0"/>
                    <a:pt x="12" y="4"/>
                  </a:cubicBezTo>
                  <a:cubicBezTo>
                    <a:pt x="29" y="12"/>
                    <a:pt x="29" y="12"/>
                    <a:pt x="29" y="12"/>
                  </a:cubicBezTo>
                  <a:cubicBezTo>
                    <a:pt x="36" y="16"/>
                    <a:pt x="44" y="23"/>
                    <a:pt x="48" y="30"/>
                  </a:cubicBezTo>
                  <a:cubicBezTo>
                    <a:pt x="70" y="67"/>
                    <a:pt x="70" y="67"/>
                    <a:pt x="70" y="67"/>
                  </a:cubicBezTo>
                  <a:cubicBezTo>
                    <a:pt x="73" y="73"/>
                    <a:pt x="70" y="78"/>
                    <a:pt x="63" y="78"/>
                  </a:cubicBezTo>
                  <a:cubicBezTo>
                    <a:pt x="13" y="78"/>
                    <a:pt x="13" y="78"/>
                    <a:pt x="13" y="78"/>
                  </a:cubicBezTo>
                  <a:cubicBezTo>
                    <a:pt x="6" y="78"/>
                    <a:pt x="0" y="73"/>
                    <a:pt x="0" y="65"/>
                  </a:cubicBezTo>
                  <a:lnTo>
                    <a:pt x="0" y="11"/>
                  </a:lnTo>
                  <a:close/>
                </a:path>
              </a:pathLst>
            </a:cu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87" name="Freeform 37">
              <a:extLst>
                <a:ext uri="{FF2B5EF4-FFF2-40B4-BE49-F238E27FC236}">
                  <a16:creationId xmlns:a16="http://schemas.microsoft.com/office/drawing/2014/main" id="{AD125312-717C-4D16-801A-6D96CDE24CDA}"/>
                </a:ext>
              </a:extLst>
            </p:cNvPr>
            <p:cNvSpPr>
              <a:spLocks/>
            </p:cNvSpPr>
            <p:nvPr/>
          </p:nvSpPr>
          <p:spPr bwMode="auto">
            <a:xfrm>
              <a:off x="3901017" y="3568170"/>
              <a:ext cx="392113" cy="417513"/>
            </a:xfrm>
            <a:custGeom>
              <a:avLst/>
              <a:gdLst>
                <a:gd name="T0" fmla="*/ 73 w 73"/>
                <a:gd name="T1" fmla="*/ 11 h 78"/>
                <a:gd name="T2" fmla="*/ 61 w 73"/>
                <a:gd name="T3" fmla="*/ 4 h 78"/>
                <a:gd name="T4" fmla="*/ 44 w 73"/>
                <a:gd name="T5" fmla="*/ 12 h 78"/>
                <a:gd name="T6" fmla="*/ 26 w 73"/>
                <a:gd name="T7" fmla="*/ 30 h 78"/>
                <a:gd name="T8" fmla="*/ 4 w 73"/>
                <a:gd name="T9" fmla="*/ 67 h 78"/>
                <a:gd name="T10" fmla="*/ 10 w 73"/>
                <a:gd name="T11" fmla="*/ 78 h 78"/>
                <a:gd name="T12" fmla="*/ 60 w 73"/>
                <a:gd name="T13" fmla="*/ 78 h 78"/>
                <a:gd name="T14" fmla="*/ 73 w 73"/>
                <a:gd name="T15" fmla="*/ 65 h 78"/>
                <a:gd name="T16" fmla="*/ 73 w 73"/>
                <a:gd name="T17" fmla="*/ 1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8">
                  <a:moveTo>
                    <a:pt x="73" y="11"/>
                  </a:moveTo>
                  <a:cubicBezTo>
                    <a:pt x="73" y="4"/>
                    <a:pt x="68" y="0"/>
                    <a:pt x="61" y="4"/>
                  </a:cubicBezTo>
                  <a:cubicBezTo>
                    <a:pt x="44" y="12"/>
                    <a:pt x="44" y="12"/>
                    <a:pt x="44" y="12"/>
                  </a:cubicBezTo>
                  <a:cubicBezTo>
                    <a:pt x="38" y="16"/>
                    <a:pt x="30" y="23"/>
                    <a:pt x="26" y="30"/>
                  </a:cubicBezTo>
                  <a:cubicBezTo>
                    <a:pt x="4" y="67"/>
                    <a:pt x="4" y="67"/>
                    <a:pt x="4" y="67"/>
                  </a:cubicBezTo>
                  <a:cubicBezTo>
                    <a:pt x="0" y="73"/>
                    <a:pt x="3" y="78"/>
                    <a:pt x="10" y="78"/>
                  </a:cubicBezTo>
                  <a:cubicBezTo>
                    <a:pt x="60" y="78"/>
                    <a:pt x="60" y="78"/>
                    <a:pt x="60" y="78"/>
                  </a:cubicBezTo>
                  <a:cubicBezTo>
                    <a:pt x="67" y="78"/>
                    <a:pt x="73" y="73"/>
                    <a:pt x="73" y="65"/>
                  </a:cubicBezTo>
                  <a:lnTo>
                    <a:pt x="73" y="11"/>
                  </a:lnTo>
                  <a:close/>
                </a:path>
              </a:pathLst>
            </a:cu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88" name="Freeform 38">
              <a:extLst>
                <a:ext uri="{FF2B5EF4-FFF2-40B4-BE49-F238E27FC236}">
                  <a16:creationId xmlns:a16="http://schemas.microsoft.com/office/drawing/2014/main" id="{97EC6848-51B9-49F2-9D8A-D46E43CCBD43}"/>
                </a:ext>
              </a:extLst>
            </p:cNvPr>
            <p:cNvSpPr>
              <a:spLocks/>
            </p:cNvSpPr>
            <p:nvPr/>
          </p:nvSpPr>
          <p:spPr bwMode="auto">
            <a:xfrm>
              <a:off x="2681816" y="3098270"/>
              <a:ext cx="1676401" cy="449263"/>
            </a:xfrm>
            <a:custGeom>
              <a:avLst/>
              <a:gdLst>
                <a:gd name="T0" fmla="*/ 311 w 311"/>
                <a:gd name="T1" fmla="*/ 20 h 84"/>
                <a:gd name="T2" fmla="*/ 291 w 311"/>
                <a:gd name="T3" fmla="*/ 0 h 84"/>
                <a:gd name="T4" fmla="*/ 20 w 311"/>
                <a:gd name="T5" fmla="*/ 0 h 84"/>
                <a:gd name="T6" fmla="*/ 0 w 311"/>
                <a:gd name="T7" fmla="*/ 20 h 84"/>
                <a:gd name="T8" fmla="*/ 0 w 311"/>
                <a:gd name="T9" fmla="*/ 65 h 84"/>
                <a:gd name="T10" fmla="*/ 20 w 311"/>
                <a:gd name="T11" fmla="*/ 84 h 84"/>
                <a:gd name="T12" fmla="*/ 291 w 311"/>
                <a:gd name="T13" fmla="*/ 84 h 84"/>
                <a:gd name="T14" fmla="*/ 311 w 311"/>
                <a:gd name="T15" fmla="*/ 65 h 84"/>
                <a:gd name="T16" fmla="*/ 311 w 311"/>
                <a:gd name="T17" fmla="*/ 2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1" h="84">
                  <a:moveTo>
                    <a:pt x="311" y="20"/>
                  </a:moveTo>
                  <a:cubicBezTo>
                    <a:pt x="311" y="9"/>
                    <a:pt x="302" y="0"/>
                    <a:pt x="291" y="0"/>
                  </a:cubicBezTo>
                  <a:cubicBezTo>
                    <a:pt x="20" y="0"/>
                    <a:pt x="20" y="0"/>
                    <a:pt x="20" y="0"/>
                  </a:cubicBezTo>
                  <a:cubicBezTo>
                    <a:pt x="9" y="0"/>
                    <a:pt x="0" y="9"/>
                    <a:pt x="0" y="20"/>
                  </a:cubicBezTo>
                  <a:cubicBezTo>
                    <a:pt x="0" y="65"/>
                    <a:pt x="0" y="65"/>
                    <a:pt x="0" y="65"/>
                  </a:cubicBezTo>
                  <a:cubicBezTo>
                    <a:pt x="0" y="76"/>
                    <a:pt x="9" y="84"/>
                    <a:pt x="20" y="84"/>
                  </a:cubicBezTo>
                  <a:cubicBezTo>
                    <a:pt x="291" y="84"/>
                    <a:pt x="291" y="84"/>
                    <a:pt x="291" y="84"/>
                  </a:cubicBezTo>
                  <a:cubicBezTo>
                    <a:pt x="302" y="84"/>
                    <a:pt x="311" y="76"/>
                    <a:pt x="311" y="65"/>
                  </a:cubicBezTo>
                  <a:lnTo>
                    <a:pt x="311" y="20"/>
                  </a:lnTo>
                  <a:close/>
                </a:path>
              </a:pathLst>
            </a:custGeom>
            <a:solidFill>
              <a:srgbClr val="A6A6A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89" name="Freeform 39">
              <a:extLst>
                <a:ext uri="{FF2B5EF4-FFF2-40B4-BE49-F238E27FC236}">
                  <a16:creationId xmlns:a16="http://schemas.microsoft.com/office/drawing/2014/main" id="{6AF99560-0021-496D-A1AD-543E53197941}"/>
                </a:ext>
              </a:extLst>
            </p:cNvPr>
            <p:cNvSpPr>
              <a:spLocks/>
            </p:cNvSpPr>
            <p:nvPr/>
          </p:nvSpPr>
          <p:spPr bwMode="auto">
            <a:xfrm>
              <a:off x="2681816" y="3231620"/>
              <a:ext cx="1676401" cy="273050"/>
            </a:xfrm>
            <a:custGeom>
              <a:avLst/>
              <a:gdLst>
                <a:gd name="T0" fmla="*/ 311 w 311"/>
                <a:gd name="T1" fmla="*/ 0 h 51"/>
                <a:gd name="T2" fmla="*/ 279 w 311"/>
                <a:gd name="T3" fmla="*/ 0 h 51"/>
                <a:gd name="T4" fmla="*/ 272 w 311"/>
                <a:gd name="T5" fmla="*/ 6 h 51"/>
                <a:gd name="T6" fmla="*/ 133 w 311"/>
                <a:gd name="T7" fmla="*/ 6 h 51"/>
                <a:gd name="T8" fmla="*/ 126 w 311"/>
                <a:gd name="T9" fmla="*/ 0 h 51"/>
                <a:gd name="T10" fmla="*/ 0 w 311"/>
                <a:gd name="T11" fmla="*/ 0 h 51"/>
                <a:gd name="T12" fmla="*/ 0 w 311"/>
                <a:gd name="T13" fmla="*/ 40 h 51"/>
                <a:gd name="T14" fmla="*/ 3 w 311"/>
                <a:gd name="T15" fmla="*/ 51 h 51"/>
                <a:gd name="T16" fmla="*/ 307 w 311"/>
                <a:gd name="T17" fmla="*/ 51 h 51"/>
                <a:gd name="T18" fmla="*/ 311 w 311"/>
                <a:gd name="T19" fmla="*/ 40 h 51"/>
                <a:gd name="T20" fmla="*/ 311 w 311"/>
                <a:gd name="T2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51">
                  <a:moveTo>
                    <a:pt x="311" y="0"/>
                  </a:moveTo>
                  <a:cubicBezTo>
                    <a:pt x="279" y="0"/>
                    <a:pt x="279" y="0"/>
                    <a:pt x="279" y="0"/>
                  </a:cubicBezTo>
                  <a:cubicBezTo>
                    <a:pt x="279" y="3"/>
                    <a:pt x="276" y="6"/>
                    <a:pt x="272" y="6"/>
                  </a:cubicBezTo>
                  <a:cubicBezTo>
                    <a:pt x="133" y="6"/>
                    <a:pt x="133" y="6"/>
                    <a:pt x="133" y="6"/>
                  </a:cubicBezTo>
                  <a:cubicBezTo>
                    <a:pt x="130" y="6"/>
                    <a:pt x="127" y="3"/>
                    <a:pt x="126" y="0"/>
                  </a:cubicBezTo>
                  <a:cubicBezTo>
                    <a:pt x="0" y="0"/>
                    <a:pt x="0" y="0"/>
                    <a:pt x="0" y="0"/>
                  </a:cubicBezTo>
                  <a:cubicBezTo>
                    <a:pt x="0" y="40"/>
                    <a:pt x="0" y="40"/>
                    <a:pt x="0" y="40"/>
                  </a:cubicBezTo>
                  <a:cubicBezTo>
                    <a:pt x="0" y="44"/>
                    <a:pt x="1" y="48"/>
                    <a:pt x="3" y="51"/>
                  </a:cubicBezTo>
                  <a:cubicBezTo>
                    <a:pt x="307" y="51"/>
                    <a:pt x="307" y="51"/>
                    <a:pt x="307" y="51"/>
                  </a:cubicBezTo>
                  <a:cubicBezTo>
                    <a:pt x="309" y="48"/>
                    <a:pt x="311" y="44"/>
                    <a:pt x="311" y="40"/>
                  </a:cubicBezTo>
                  <a:lnTo>
                    <a:pt x="311" y="0"/>
                  </a:lnTo>
                  <a:close/>
                </a:path>
              </a:pathLst>
            </a:cu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90" name="Freeform 40">
              <a:extLst>
                <a:ext uri="{FF2B5EF4-FFF2-40B4-BE49-F238E27FC236}">
                  <a16:creationId xmlns:a16="http://schemas.microsoft.com/office/drawing/2014/main" id="{03EEB90B-EE47-4054-949E-0E911A7B685A}"/>
                </a:ext>
              </a:extLst>
            </p:cNvPr>
            <p:cNvSpPr>
              <a:spLocks/>
            </p:cNvSpPr>
            <p:nvPr/>
          </p:nvSpPr>
          <p:spPr bwMode="auto">
            <a:xfrm>
              <a:off x="2823104" y="3547533"/>
              <a:ext cx="1373188" cy="433388"/>
            </a:xfrm>
            <a:custGeom>
              <a:avLst/>
              <a:gdLst>
                <a:gd name="T0" fmla="*/ 252 w 255"/>
                <a:gd name="T1" fmla="*/ 8 h 81"/>
                <a:gd name="T2" fmla="*/ 248 w 255"/>
                <a:gd name="T3" fmla="*/ 0 h 81"/>
                <a:gd name="T4" fmla="*/ 7 w 255"/>
                <a:gd name="T5" fmla="*/ 0 h 81"/>
                <a:gd name="T6" fmla="*/ 2 w 255"/>
                <a:gd name="T7" fmla="*/ 8 h 81"/>
                <a:gd name="T8" fmla="*/ 42 w 255"/>
                <a:gd name="T9" fmla="*/ 73 h 81"/>
                <a:gd name="T10" fmla="*/ 56 w 255"/>
                <a:gd name="T11" fmla="*/ 81 h 81"/>
                <a:gd name="T12" fmla="*/ 198 w 255"/>
                <a:gd name="T13" fmla="*/ 81 h 81"/>
                <a:gd name="T14" fmla="*/ 212 w 255"/>
                <a:gd name="T15" fmla="*/ 73 h 81"/>
                <a:gd name="T16" fmla="*/ 252 w 255"/>
                <a:gd name="T17" fmla="*/ 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81">
                  <a:moveTo>
                    <a:pt x="252" y="8"/>
                  </a:moveTo>
                  <a:cubicBezTo>
                    <a:pt x="255" y="4"/>
                    <a:pt x="253" y="0"/>
                    <a:pt x="248" y="0"/>
                  </a:cubicBezTo>
                  <a:cubicBezTo>
                    <a:pt x="7" y="0"/>
                    <a:pt x="7" y="0"/>
                    <a:pt x="7" y="0"/>
                  </a:cubicBezTo>
                  <a:cubicBezTo>
                    <a:pt x="2" y="0"/>
                    <a:pt x="0" y="4"/>
                    <a:pt x="2" y="8"/>
                  </a:cubicBezTo>
                  <a:cubicBezTo>
                    <a:pt x="42" y="73"/>
                    <a:pt x="42" y="73"/>
                    <a:pt x="42" y="73"/>
                  </a:cubicBezTo>
                  <a:cubicBezTo>
                    <a:pt x="45" y="77"/>
                    <a:pt x="51" y="81"/>
                    <a:pt x="56" y="81"/>
                  </a:cubicBezTo>
                  <a:cubicBezTo>
                    <a:pt x="198" y="81"/>
                    <a:pt x="198" y="81"/>
                    <a:pt x="198" y="81"/>
                  </a:cubicBezTo>
                  <a:cubicBezTo>
                    <a:pt x="203" y="81"/>
                    <a:pt x="210" y="77"/>
                    <a:pt x="212" y="73"/>
                  </a:cubicBezTo>
                  <a:lnTo>
                    <a:pt x="252" y="8"/>
                  </a:lnTo>
                  <a:close/>
                </a:path>
              </a:pathLst>
            </a:custGeom>
            <a:solidFill>
              <a:srgbClr val="A6A6A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91" name="Oval 49">
              <a:extLst>
                <a:ext uri="{FF2B5EF4-FFF2-40B4-BE49-F238E27FC236}">
                  <a16:creationId xmlns:a16="http://schemas.microsoft.com/office/drawing/2014/main" id="{D8C6CCD1-7727-4D28-8AE8-EC0D6414E396}"/>
                </a:ext>
              </a:extLst>
            </p:cNvPr>
            <p:cNvSpPr>
              <a:spLocks noChangeArrowheads="1"/>
            </p:cNvSpPr>
            <p:nvPr/>
          </p:nvSpPr>
          <p:spPr bwMode="auto">
            <a:xfrm>
              <a:off x="3496204" y="3461808"/>
              <a:ext cx="42863" cy="38100"/>
            </a:xfrm>
            <a:prstGeom prst="ellipse">
              <a:avLst/>
            </a:prstGeom>
            <a:solidFill>
              <a:srgbClr val="EBDE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92" name="Oval 50">
              <a:extLst>
                <a:ext uri="{FF2B5EF4-FFF2-40B4-BE49-F238E27FC236}">
                  <a16:creationId xmlns:a16="http://schemas.microsoft.com/office/drawing/2014/main" id="{FFDA9F80-3939-44C5-B9FE-57CBCD09B30C}"/>
                </a:ext>
              </a:extLst>
            </p:cNvPr>
            <p:cNvSpPr>
              <a:spLocks noChangeArrowheads="1"/>
            </p:cNvSpPr>
            <p:nvPr/>
          </p:nvSpPr>
          <p:spPr bwMode="auto">
            <a:xfrm>
              <a:off x="3507317" y="3468158"/>
              <a:ext cx="20638" cy="25400"/>
            </a:xfrm>
            <a:prstGeom prst="ellipse">
              <a:avLst/>
            </a:prstGeom>
            <a:solidFill>
              <a:srgbClr val="775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93" name="Oval 51">
              <a:extLst>
                <a:ext uri="{FF2B5EF4-FFF2-40B4-BE49-F238E27FC236}">
                  <a16:creationId xmlns:a16="http://schemas.microsoft.com/office/drawing/2014/main" id="{14D0490F-84A8-4857-81F0-F164C6551E54}"/>
                </a:ext>
              </a:extLst>
            </p:cNvPr>
            <p:cNvSpPr>
              <a:spLocks noChangeArrowheads="1"/>
            </p:cNvSpPr>
            <p:nvPr/>
          </p:nvSpPr>
          <p:spPr bwMode="auto">
            <a:xfrm>
              <a:off x="3512079" y="3477683"/>
              <a:ext cx="11113" cy="6350"/>
            </a:xfrm>
            <a:prstGeom prst="ellipse">
              <a:avLst/>
            </a:prstGeom>
            <a:solidFill>
              <a:srgbClr val="543C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94" name="Oval 52">
              <a:extLst>
                <a:ext uri="{FF2B5EF4-FFF2-40B4-BE49-F238E27FC236}">
                  <a16:creationId xmlns:a16="http://schemas.microsoft.com/office/drawing/2014/main" id="{EE389ECD-D30C-4FC2-8106-53822552D73D}"/>
                </a:ext>
              </a:extLst>
            </p:cNvPr>
            <p:cNvSpPr>
              <a:spLocks noChangeArrowheads="1"/>
            </p:cNvSpPr>
            <p:nvPr/>
          </p:nvSpPr>
          <p:spPr bwMode="auto">
            <a:xfrm>
              <a:off x="3485092" y="3434820"/>
              <a:ext cx="69850" cy="69850"/>
            </a:xfrm>
            <a:prstGeom prst="ellipse">
              <a:avLst/>
            </a:prstGeom>
            <a:solidFill>
              <a:srgbClr val="775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95" name="Oval 53">
              <a:extLst>
                <a:ext uri="{FF2B5EF4-FFF2-40B4-BE49-F238E27FC236}">
                  <a16:creationId xmlns:a16="http://schemas.microsoft.com/office/drawing/2014/main" id="{C5244898-BC8E-4258-AD68-70B31AFE7883}"/>
                </a:ext>
              </a:extLst>
            </p:cNvPr>
            <p:cNvSpPr>
              <a:spLocks noChangeArrowheads="1"/>
            </p:cNvSpPr>
            <p:nvPr/>
          </p:nvSpPr>
          <p:spPr bwMode="auto">
            <a:xfrm>
              <a:off x="3491442" y="3445933"/>
              <a:ext cx="53975" cy="53975"/>
            </a:xfrm>
            <a:prstGeom prst="ellipse">
              <a:avLst/>
            </a:prstGeom>
            <a:solidFill>
              <a:srgbClr val="EBDE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96" name="Oval 55">
              <a:extLst>
                <a:ext uri="{FF2B5EF4-FFF2-40B4-BE49-F238E27FC236}">
                  <a16:creationId xmlns:a16="http://schemas.microsoft.com/office/drawing/2014/main" id="{69A04EB8-90B0-4524-B690-62C6A7E7FE43}"/>
                </a:ext>
              </a:extLst>
            </p:cNvPr>
            <p:cNvSpPr>
              <a:spLocks noChangeArrowheads="1"/>
            </p:cNvSpPr>
            <p:nvPr/>
          </p:nvSpPr>
          <p:spPr bwMode="auto">
            <a:xfrm>
              <a:off x="3334279" y="3195108"/>
              <a:ext cx="366713" cy="368300"/>
            </a:xfrm>
            <a:prstGeom prst="ellipse">
              <a:avLst/>
            </a:prstGeom>
            <a:solidFill>
              <a:schemeClr val="accent6">
                <a:lumMod val="75000"/>
              </a:schemeClr>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497" name="Oval 56">
              <a:extLst>
                <a:ext uri="{FF2B5EF4-FFF2-40B4-BE49-F238E27FC236}">
                  <a16:creationId xmlns:a16="http://schemas.microsoft.com/office/drawing/2014/main" id="{DC2C493A-FE13-4F9A-8C12-EE2AFACF3E8C}"/>
                </a:ext>
              </a:extLst>
            </p:cNvPr>
            <p:cNvSpPr>
              <a:spLocks noChangeArrowheads="1"/>
            </p:cNvSpPr>
            <p:nvPr/>
          </p:nvSpPr>
          <p:spPr bwMode="auto">
            <a:xfrm>
              <a:off x="3350154" y="3210983"/>
              <a:ext cx="334963" cy="331788"/>
            </a:xfrm>
            <a:prstGeom prst="ellipse">
              <a:avLst/>
            </a:prstGeom>
            <a:solidFill>
              <a:srgbClr val="505050"/>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498" name="Oval 57">
              <a:extLst>
                <a:ext uri="{FF2B5EF4-FFF2-40B4-BE49-F238E27FC236}">
                  <a16:creationId xmlns:a16="http://schemas.microsoft.com/office/drawing/2014/main" id="{8258B291-9799-4ED2-830C-475544543866}"/>
                </a:ext>
              </a:extLst>
            </p:cNvPr>
            <p:cNvSpPr>
              <a:spLocks noChangeArrowheads="1"/>
            </p:cNvSpPr>
            <p:nvPr/>
          </p:nvSpPr>
          <p:spPr bwMode="auto">
            <a:xfrm>
              <a:off x="3420004" y="3280833"/>
              <a:ext cx="200025" cy="196850"/>
            </a:xfrm>
            <a:prstGeom prst="ellipse">
              <a:avLst/>
            </a:prstGeom>
            <a:solidFill>
              <a:schemeClr val="bg1"/>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nvGrpSpPr>
            <p:cNvPr id="499" name="Group 498">
              <a:extLst>
                <a:ext uri="{FF2B5EF4-FFF2-40B4-BE49-F238E27FC236}">
                  <a16:creationId xmlns:a16="http://schemas.microsoft.com/office/drawing/2014/main" id="{AF349446-3B3E-47F1-82EF-540DDD6BC92B}"/>
                </a:ext>
              </a:extLst>
            </p:cNvPr>
            <p:cNvGrpSpPr/>
            <p:nvPr/>
          </p:nvGrpSpPr>
          <p:grpSpPr>
            <a:xfrm>
              <a:off x="1722966" y="1077383"/>
              <a:ext cx="1084263" cy="3084513"/>
              <a:chOff x="1722966" y="1077383"/>
              <a:chExt cx="1084263" cy="3084513"/>
            </a:xfrm>
          </p:grpSpPr>
          <p:sp>
            <p:nvSpPr>
              <p:cNvPr id="556" name="Freeform 8">
                <a:extLst>
                  <a:ext uri="{FF2B5EF4-FFF2-40B4-BE49-F238E27FC236}">
                    <a16:creationId xmlns:a16="http://schemas.microsoft.com/office/drawing/2014/main" id="{7F51BA1A-CCE4-42CA-B8D9-762F840136D2}"/>
                  </a:ext>
                </a:extLst>
              </p:cNvPr>
              <p:cNvSpPr>
                <a:spLocks/>
              </p:cNvSpPr>
              <p:nvPr/>
            </p:nvSpPr>
            <p:spPr bwMode="auto">
              <a:xfrm>
                <a:off x="2105554" y="3617383"/>
                <a:ext cx="204788" cy="539750"/>
              </a:xfrm>
              <a:custGeom>
                <a:avLst/>
                <a:gdLst>
                  <a:gd name="T0" fmla="*/ 24 w 38"/>
                  <a:gd name="T1" fmla="*/ 101 h 101"/>
                  <a:gd name="T2" fmla="*/ 13 w 38"/>
                  <a:gd name="T3" fmla="*/ 94 h 101"/>
                  <a:gd name="T4" fmla="*/ 13 w 38"/>
                  <a:gd name="T5" fmla="*/ 10 h 101"/>
                  <a:gd name="T6" fmla="*/ 28 w 38"/>
                  <a:gd name="T7" fmla="*/ 1 h 101"/>
                  <a:gd name="T8" fmla="*/ 37 w 38"/>
                  <a:gd name="T9" fmla="*/ 16 h 101"/>
                  <a:gd name="T10" fmla="*/ 35 w 38"/>
                  <a:gd name="T11" fmla="*/ 84 h 101"/>
                  <a:gd name="T12" fmla="*/ 29 w 38"/>
                  <a:gd name="T13" fmla="*/ 100 h 101"/>
                  <a:gd name="T14" fmla="*/ 24 w 38"/>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01">
                    <a:moveTo>
                      <a:pt x="24" y="101"/>
                    </a:moveTo>
                    <a:cubicBezTo>
                      <a:pt x="20" y="101"/>
                      <a:pt x="15" y="98"/>
                      <a:pt x="13" y="94"/>
                    </a:cubicBezTo>
                    <a:cubicBezTo>
                      <a:pt x="0" y="65"/>
                      <a:pt x="12" y="15"/>
                      <a:pt x="13" y="10"/>
                    </a:cubicBezTo>
                    <a:cubicBezTo>
                      <a:pt x="15" y="3"/>
                      <a:pt x="22" y="0"/>
                      <a:pt x="28" y="1"/>
                    </a:cubicBezTo>
                    <a:cubicBezTo>
                      <a:pt x="34" y="3"/>
                      <a:pt x="38" y="9"/>
                      <a:pt x="37" y="16"/>
                    </a:cubicBezTo>
                    <a:cubicBezTo>
                      <a:pt x="34" y="29"/>
                      <a:pt x="27" y="66"/>
                      <a:pt x="35" y="84"/>
                    </a:cubicBezTo>
                    <a:cubicBezTo>
                      <a:pt x="38" y="90"/>
                      <a:pt x="35" y="97"/>
                      <a:pt x="29" y="100"/>
                    </a:cubicBezTo>
                    <a:cubicBezTo>
                      <a:pt x="28" y="100"/>
                      <a:pt x="26" y="101"/>
                      <a:pt x="24" y="101"/>
                    </a:cubicBezTo>
                    <a:close/>
                  </a:path>
                </a:pathLst>
              </a:custGeom>
              <a:solidFill>
                <a:srgbClr val="FFFFFF">
                  <a:lumMod val="65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57" name="Freeform 9">
                <a:extLst>
                  <a:ext uri="{FF2B5EF4-FFF2-40B4-BE49-F238E27FC236}">
                    <a16:creationId xmlns:a16="http://schemas.microsoft.com/office/drawing/2014/main" id="{97124BEE-69D0-447B-8A98-835737001CB2}"/>
                  </a:ext>
                </a:extLst>
              </p:cNvPr>
              <p:cNvSpPr>
                <a:spLocks/>
              </p:cNvSpPr>
              <p:nvPr/>
            </p:nvSpPr>
            <p:spPr bwMode="auto">
              <a:xfrm>
                <a:off x="1916641" y="3606270"/>
                <a:ext cx="222250" cy="555625"/>
              </a:xfrm>
              <a:custGeom>
                <a:avLst/>
                <a:gdLst>
                  <a:gd name="T0" fmla="*/ 24 w 41"/>
                  <a:gd name="T1" fmla="*/ 103 h 104"/>
                  <a:gd name="T2" fmla="*/ 13 w 41"/>
                  <a:gd name="T3" fmla="*/ 96 h 104"/>
                  <a:gd name="T4" fmla="*/ 16 w 41"/>
                  <a:gd name="T5" fmla="*/ 10 h 104"/>
                  <a:gd name="T6" fmla="*/ 31 w 41"/>
                  <a:gd name="T7" fmla="*/ 1 h 104"/>
                  <a:gd name="T8" fmla="*/ 39 w 41"/>
                  <a:gd name="T9" fmla="*/ 16 h 104"/>
                  <a:gd name="T10" fmla="*/ 35 w 41"/>
                  <a:gd name="T11" fmla="*/ 86 h 104"/>
                  <a:gd name="T12" fmla="*/ 29 w 41"/>
                  <a:gd name="T13" fmla="*/ 102 h 104"/>
                  <a:gd name="T14" fmla="*/ 24 w 41"/>
                  <a:gd name="T15" fmla="*/ 103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04">
                    <a:moveTo>
                      <a:pt x="24" y="103"/>
                    </a:moveTo>
                    <a:cubicBezTo>
                      <a:pt x="19" y="104"/>
                      <a:pt x="15" y="101"/>
                      <a:pt x="13" y="96"/>
                    </a:cubicBezTo>
                    <a:cubicBezTo>
                      <a:pt x="0" y="67"/>
                      <a:pt x="14" y="15"/>
                      <a:pt x="16" y="10"/>
                    </a:cubicBezTo>
                    <a:cubicBezTo>
                      <a:pt x="18" y="3"/>
                      <a:pt x="24" y="0"/>
                      <a:pt x="31" y="1"/>
                    </a:cubicBezTo>
                    <a:cubicBezTo>
                      <a:pt x="37" y="3"/>
                      <a:pt x="41" y="10"/>
                      <a:pt x="39" y="16"/>
                    </a:cubicBezTo>
                    <a:cubicBezTo>
                      <a:pt x="34" y="35"/>
                      <a:pt x="28" y="71"/>
                      <a:pt x="35" y="86"/>
                    </a:cubicBezTo>
                    <a:cubicBezTo>
                      <a:pt x="38" y="93"/>
                      <a:pt x="35" y="100"/>
                      <a:pt x="29" y="102"/>
                    </a:cubicBezTo>
                    <a:cubicBezTo>
                      <a:pt x="27" y="103"/>
                      <a:pt x="26" y="103"/>
                      <a:pt x="24" y="103"/>
                    </a:cubicBezTo>
                    <a:close/>
                  </a:path>
                </a:pathLst>
              </a:custGeom>
              <a:solidFill>
                <a:srgbClr val="FFFFFF">
                  <a:lumMod val="65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58" name="Freeform 10">
                <a:extLst>
                  <a:ext uri="{FF2B5EF4-FFF2-40B4-BE49-F238E27FC236}">
                    <a16:creationId xmlns:a16="http://schemas.microsoft.com/office/drawing/2014/main" id="{5E7B3E71-C1C9-4086-87B2-92F968D06DF2}"/>
                  </a:ext>
                </a:extLst>
              </p:cNvPr>
              <p:cNvSpPr>
                <a:spLocks/>
              </p:cNvSpPr>
              <p:nvPr/>
            </p:nvSpPr>
            <p:spPr bwMode="auto">
              <a:xfrm>
                <a:off x="1722966" y="3633258"/>
                <a:ext cx="227013" cy="528638"/>
              </a:xfrm>
              <a:custGeom>
                <a:avLst/>
                <a:gdLst>
                  <a:gd name="T0" fmla="*/ 25 w 42"/>
                  <a:gd name="T1" fmla="*/ 99 h 99"/>
                  <a:gd name="T2" fmla="*/ 14 w 42"/>
                  <a:gd name="T3" fmla="*/ 92 h 99"/>
                  <a:gd name="T4" fmla="*/ 17 w 42"/>
                  <a:gd name="T5" fmla="*/ 10 h 99"/>
                  <a:gd name="T6" fmla="*/ 32 w 42"/>
                  <a:gd name="T7" fmla="*/ 2 h 99"/>
                  <a:gd name="T8" fmla="*/ 40 w 42"/>
                  <a:gd name="T9" fmla="*/ 18 h 99"/>
                  <a:gd name="T10" fmla="*/ 35 w 42"/>
                  <a:gd name="T11" fmla="*/ 82 h 99"/>
                  <a:gd name="T12" fmla="*/ 29 w 42"/>
                  <a:gd name="T13" fmla="*/ 98 h 99"/>
                  <a:gd name="T14" fmla="*/ 25 w 42"/>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99">
                    <a:moveTo>
                      <a:pt x="25" y="99"/>
                    </a:moveTo>
                    <a:cubicBezTo>
                      <a:pt x="20" y="99"/>
                      <a:pt x="16" y="97"/>
                      <a:pt x="14" y="92"/>
                    </a:cubicBezTo>
                    <a:cubicBezTo>
                      <a:pt x="0" y="63"/>
                      <a:pt x="15" y="16"/>
                      <a:pt x="17" y="10"/>
                    </a:cubicBezTo>
                    <a:cubicBezTo>
                      <a:pt x="19" y="4"/>
                      <a:pt x="26" y="0"/>
                      <a:pt x="32" y="2"/>
                    </a:cubicBezTo>
                    <a:cubicBezTo>
                      <a:pt x="38" y="4"/>
                      <a:pt x="42" y="11"/>
                      <a:pt x="40" y="18"/>
                    </a:cubicBezTo>
                    <a:cubicBezTo>
                      <a:pt x="36" y="30"/>
                      <a:pt x="28" y="65"/>
                      <a:pt x="35" y="82"/>
                    </a:cubicBezTo>
                    <a:cubicBezTo>
                      <a:pt x="38" y="88"/>
                      <a:pt x="35" y="95"/>
                      <a:pt x="29" y="98"/>
                    </a:cubicBezTo>
                    <a:cubicBezTo>
                      <a:pt x="28" y="99"/>
                      <a:pt x="26" y="99"/>
                      <a:pt x="25" y="99"/>
                    </a:cubicBezTo>
                    <a:close/>
                  </a:path>
                </a:pathLst>
              </a:custGeom>
              <a:solidFill>
                <a:srgbClr val="FFFFFF">
                  <a:lumMod val="65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grpSp>
            <p:nvGrpSpPr>
              <p:cNvPr id="559" name="Group 558">
                <a:extLst>
                  <a:ext uri="{FF2B5EF4-FFF2-40B4-BE49-F238E27FC236}">
                    <a16:creationId xmlns:a16="http://schemas.microsoft.com/office/drawing/2014/main" id="{6A9667BF-0DAD-426E-99B4-B3F1F2830394}"/>
                  </a:ext>
                </a:extLst>
              </p:cNvPr>
              <p:cNvGrpSpPr/>
              <p:nvPr/>
            </p:nvGrpSpPr>
            <p:grpSpPr>
              <a:xfrm>
                <a:off x="1749954" y="1077383"/>
                <a:ext cx="1057275" cy="2817813"/>
                <a:chOff x="1749954" y="1077383"/>
                <a:chExt cx="1057275" cy="2817813"/>
              </a:xfrm>
            </p:grpSpPr>
            <p:sp>
              <p:nvSpPr>
                <p:cNvPr id="560" name="Freeform 16">
                  <a:extLst>
                    <a:ext uri="{FF2B5EF4-FFF2-40B4-BE49-F238E27FC236}">
                      <a16:creationId xmlns:a16="http://schemas.microsoft.com/office/drawing/2014/main" id="{B7A0786A-F816-42CF-8513-F7094E6B13AA}"/>
                    </a:ext>
                  </a:extLst>
                </p:cNvPr>
                <p:cNvSpPr>
                  <a:spLocks/>
                </p:cNvSpPr>
                <p:nvPr/>
              </p:nvSpPr>
              <p:spPr bwMode="auto">
                <a:xfrm>
                  <a:off x="1776941" y="2206095"/>
                  <a:ext cx="388938" cy="433388"/>
                </a:xfrm>
                <a:custGeom>
                  <a:avLst/>
                  <a:gdLst>
                    <a:gd name="T0" fmla="*/ 72 w 72"/>
                    <a:gd name="T1" fmla="*/ 73 h 81"/>
                    <a:gd name="T2" fmla="*/ 49 w 72"/>
                    <a:gd name="T3" fmla="*/ 77 h 81"/>
                    <a:gd name="T4" fmla="*/ 5 w 72"/>
                    <a:gd name="T5" fmla="*/ 47 h 81"/>
                    <a:gd name="T6" fmla="*/ 3 w 72"/>
                    <a:gd name="T7" fmla="*/ 33 h 81"/>
                    <a:gd name="T8" fmla="*/ 25 w 72"/>
                    <a:gd name="T9" fmla="*/ 0 h 81"/>
                    <a:gd name="T10" fmla="*/ 27 w 72"/>
                    <a:gd name="T11" fmla="*/ 12 h 81"/>
                    <a:gd name="T12" fmla="*/ 14 w 72"/>
                    <a:gd name="T13" fmla="*/ 31 h 81"/>
                    <a:gd name="T14" fmla="*/ 17 w 72"/>
                    <a:gd name="T15" fmla="*/ 45 h 81"/>
                    <a:gd name="T16" fmla="*/ 47 w 72"/>
                    <a:gd name="T17" fmla="*/ 65 h 81"/>
                    <a:gd name="T18" fmla="*/ 70 w 72"/>
                    <a:gd name="T19" fmla="*/ 61 h 81"/>
                    <a:gd name="T20" fmla="*/ 72 w 72"/>
                    <a:gd name="T21" fmla="*/ 7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81">
                      <a:moveTo>
                        <a:pt x="72" y="73"/>
                      </a:moveTo>
                      <a:cubicBezTo>
                        <a:pt x="49" y="77"/>
                        <a:pt x="49" y="77"/>
                        <a:pt x="49" y="77"/>
                      </a:cubicBezTo>
                      <a:cubicBezTo>
                        <a:pt x="29" y="81"/>
                        <a:pt x="9" y="68"/>
                        <a:pt x="5" y="47"/>
                      </a:cubicBezTo>
                      <a:cubicBezTo>
                        <a:pt x="3" y="33"/>
                        <a:pt x="3" y="33"/>
                        <a:pt x="3" y="33"/>
                      </a:cubicBezTo>
                      <a:cubicBezTo>
                        <a:pt x="0" y="18"/>
                        <a:pt x="10" y="3"/>
                        <a:pt x="25" y="0"/>
                      </a:cubicBezTo>
                      <a:cubicBezTo>
                        <a:pt x="27" y="12"/>
                        <a:pt x="27" y="12"/>
                        <a:pt x="27" y="12"/>
                      </a:cubicBezTo>
                      <a:cubicBezTo>
                        <a:pt x="18" y="13"/>
                        <a:pt x="12" y="22"/>
                        <a:pt x="14" y="31"/>
                      </a:cubicBezTo>
                      <a:cubicBezTo>
                        <a:pt x="17" y="45"/>
                        <a:pt x="17" y="45"/>
                        <a:pt x="17" y="45"/>
                      </a:cubicBezTo>
                      <a:cubicBezTo>
                        <a:pt x="20" y="59"/>
                        <a:pt x="33" y="68"/>
                        <a:pt x="47" y="65"/>
                      </a:cubicBezTo>
                      <a:cubicBezTo>
                        <a:pt x="70" y="61"/>
                        <a:pt x="70" y="61"/>
                        <a:pt x="70" y="61"/>
                      </a:cubicBezTo>
                      <a:lnTo>
                        <a:pt x="72" y="73"/>
                      </a:lnTo>
                      <a:close/>
                    </a:path>
                  </a:pathLst>
                </a:custGeom>
                <a:solidFill>
                  <a:srgbClr val="505050">
                    <a:lumMod val="50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61" name="Freeform 5">
                  <a:extLst>
                    <a:ext uri="{FF2B5EF4-FFF2-40B4-BE49-F238E27FC236}">
                      <a16:creationId xmlns:a16="http://schemas.microsoft.com/office/drawing/2014/main" id="{3CF928C1-7B9E-499D-A3C1-87DF26FA9FF7}"/>
                    </a:ext>
                  </a:extLst>
                </p:cNvPr>
                <p:cNvSpPr>
                  <a:spLocks/>
                </p:cNvSpPr>
                <p:nvPr/>
              </p:nvSpPr>
              <p:spPr bwMode="auto">
                <a:xfrm>
                  <a:off x="2256366" y="3499908"/>
                  <a:ext cx="339725" cy="395288"/>
                </a:xfrm>
                <a:custGeom>
                  <a:avLst/>
                  <a:gdLst>
                    <a:gd name="T0" fmla="*/ 50 w 63"/>
                    <a:gd name="T1" fmla="*/ 74 h 74"/>
                    <a:gd name="T2" fmla="*/ 49 w 63"/>
                    <a:gd name="T3" fmla="*/ 74 h 74"/>
                    <a:gd name="T4" fmla="*/ 37 w 63"/>
                    <a:gd name="T5" fmla="*/ 62 h 74"/>
                    <a:gd name="T6" fmla="*/ 11 w 63"/>
                    <a:gd name="T7" fmla="*/ 25 h 74"/>
                    <a:gd name="T8" fmla="*/ 1 w 63"/>
                    <a:gd name="T9" fmla="*/ 11 h 74"/>
                    <a:gd name="T10" fmla="*/ 14 w 63"/>
                    <a:gd name="T11" fmla="*/ 1 h 74"/>
                    <a:gd name="T12" fmla="*/ 61 w 63"/>
                    <a:gd name="T13" fmla="*/ 63 h 74"/>
                    <a:gd name="T14" fmla="*/ 50 w 63"/>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74">
                      <a:moveTo>
                        <a:pt x="50" y="74"/>
                      </a:moveTo>
                      <a:cubicBezTo>
                        <a:pt x="50" y="74"/>
                        <a:pt x="49" y="74"/>
                        <a:pt x="49" y="74"/>
                      </a:cubicBezTo>
                      <a:cubicBezTo>
                        <a:pt x="43" y="74"/>
                        <a:pt x="37" y="69"/>
                        <a:pt x="37" y="62"/>
                      </a:cubicBezTo>
                      <a:cubicBezTo>
                        <a:pt x="38" y="30"/>
                        <a:pt x="12" y="25"/>
                        <a:pt x="11" y="25"/>
                      </a:cubicBezTo>
                      <a:cubicBezTo>
                        <a:pt x="4" y="24"/>
                        <a:pt x="0" y="18"/>
                        <a:pt x="1" y="11"/>
                      </a:cubicBezTo>
                      <a:cubicBezTo>
                        <a:pt x="2" y="5"/>
                        <a:pt x="8" y="0"/>
                        <a:pt x="14" y="1"/>
                      </a:cubicBezTo>
                      <a:cubicBezTo>
                        <a:pt x="31" y="4"/>
                        <a:pt x="63" y="20"/>
                        <a:pt x="61" y="63"/>
                      </a:cubicBezTo>
                      <a:cubicBezTo>
                        <a:pt x="61" y="69"/>
                        <a:pt x="56" y="74"/>
                        <a:pt x="50" y="74"/>
                      </a:cubicBezTo>
                      <a:close/>
                    </a:path>
                  </a:pathLst>
                </a:custGeom>
                <a:solidFill>
                  <a:srgbClr val="FFFFFF">
                    <a:lumMod val="65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62" name="Freeform 6">
                  <a:extLst>
                    <a:ext uri="{FF2B5EF4-FFF2-40B4-BE49-F238E27FC236}">
                      <a16:creationId xmlns:a16="http://schemas.microsoft.com/office/drawing/2014/main" id="{8C6474FA-3A0B-4812-A15E-6419E10EC92F}"/>
                    </a:ext>
                  </a:extLst>
                </p:cNvPr>
                <p:cNvSpPr>
                  <a:spLocks/>
                </p:cNvSpPr>
                <p:nvPr/>
              </p:nvSpPr>
              <p:spPr bwMode="auto">
                <a:xfrm>
                  <a:off x="1922991" y="2194983"/>
                  <a:ext cx="306388" cy="1144588"/>
                </a:xfrm>
                <a:custGeom>
                  <a:avLst/>
                  <a:gdLst>
                    <a:gd name="T0" fmla="*/ 0 w 57"/>
                    <a:gd name="T1" fmla="*/ 23 h 214"/>
                    <a:gd name="T2" fmla="*/ 28 w 57"/>
                    <a:gd name="T3" fmla="*/ 214 h 214"/>
                    <a:gd name="T4" fmla="*/ 57 w 57"/>
                    <a:gd name="T5" fmla="*/ 206 h 214"/>
                    <a:gd name="T6" fmla="*/ 53 w 57"/>
                    <a:gd name="T7" fmla="*/ 6 h 214"/>
                    <a:gd name="T8" fmla="*/ 40 w 57"/>
                    <a:gd name="T9" fmla="*/ 0 h 214"/>
                    <a:gd name="T10" fmla="*/ 0 w 57"/>
                    <a:gd name="T11" fmla="*/ 23 h 214"/>
                  </a:gdLst>
                  <a:ahLst/>
                  <a:cxnLst>
                    <a:cxn ang="0">
                      <a:pos x="T0" y="T1"/>
                    </a:cxn>
                    <a:cxn ang="0">
                      <a:pos x="T2" y="T3"/>
                    </a:cxn>
                    <a:cxn ang="0">
                      <a:pos x="T4" y="T5"/>
                    </a:cxn>
                    <a:cxn ang="0">
                      <a:pos x="T6" y="T7"/>
                    </a:cxn>
                    <a:cxn ang="0">
                      <a:pos x="T8" y="T9"/>
                    </a:cxn>
                    <a:cxn ang="0">
                      <a:pos x="T10" y="T11"/>
                    </a:cxn>
                  </a:cxnLst>
                  <a:rect l="0" t="0" r="r" b="b"/>
                  <a:pathLst>
                    <a:path w="57" h="214">
                      <a:moveTo>
                        <a:pt x="0" y="23"/>
                      </a:moveTo>
                      <a:cubicBezTo>
                        <a:pt x="0" y="23"/>
                        <a:pt x="3" y="166"/>
                        <a:pt x="28" y="214"/>
                      </a:cubicBezTo>
                      <a:cubicBezTo>
                        <a:pt x="57" y="206"/>
                        <a:pt x="57" y="206"/>
                        <a:pt x="57" y="206"/>
                      </a:cubicBezTo>
                      <a:cubicBezTo>
                        <a:pt x="53" y="6"/>
                        <a:pt x="53" y="6"/>
                        <a:pt x="53" y="6"/>
                      </a:cubicBezTo>
                      <a:cubicBezTo>
                        <a:pt x="40" y="0"/>
                        <a:pt x="40" y="0"/>
                        <a:pt x="40" y="0"/>
                      </a:cubicBezTo>
                      <a:lnTo>
                        <a:pt x="0" y="2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63" name="Freeform 7">
                  <a:extLst>
                    <a:ext uri="{FF2B5EF4-FFF2-40B4-BE49-F238E27FC236}">
                      <a16:creationId xmlns:a16="http://schemas.microsoft.com/office/drawing/2014/main" id="{75549212-B56A-4B59-A665-129B5702B694}"/>
                    </a:ext>
                  </a:extLst>
                </p:cNvPr>
                <p:cNvSpPr>
                  <a:spLocks/>
                </p:cNvSpPr>
                <p:nvPr/>
              </p:nvSpPr>
              <p:spPr bwMode="auto">
                <a:xfrm>
                  <a:off x="1749954" y="2799820"/>
                  <a:ext cx="695325" cy="998538"/>
                </a:xfrm>
                <a:custGeom>
                  <a:avLst/>
                  <a:gdLst>
                    <a:gd name="T0" fmla="*/ 94 w 129"/>
                    <a:gd name="T1" fmla="*/ 185 h 187"/>
                    <a:gd name="T2" fmla="*/ 35 w 129"/>
                    <a:gd name="T3" fmla="*/ 186 h 187"/>
                    <a:gd name="T4" fmla="*/ 4 w 129"/>
                    <a:gd name="T5" fmla="*/ 148 h 187"/>
                    <a:gd name="T6" fmla="*/ 33 w 129"/>
                    <a:gd name="T7" fmla="*/ 25 h 187"/>
                    <a:gd name="T8" fmla="*/ 62 w 129"/>
                    <a:gd name="T9" fmla="*/ 1 h 187"/>
                    <a:gd name="T10" fmla="*/ 62 w 129"/>
                    <a:gd name="T11" fmla="*/ 1 h 187"/>
                    <a:gd name="T12" fmla="*/ 93 w 129"/>
                    <a:gd name="T13" fmla="*/ 24 h 187"/>
                    <a:gd name="T14" fmla="*/ 124 w 129"/>
                    <a:gd name="T15" fmla="*/ 146 h 187"/>
                    <a:gd name="T16" fmla="*/ 94 w 129"/>
                    <a:gd name="T17" fmla="*/ 18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187">
                      <a:moveTo>
                        <a:pt x="94" y="185"/>
                      </a:moveTo>
                      <a:cubicBezTo>
                        <a:pt x="35" y="186"/>
                        <a:pt x="35" y="186"/>
                        <a:pt x="35" y="186"/>
                      </a:cubicBezTo>
                      <a:cubicBezTo>
                        <a:pt x="15" y="187"/>
                        <a:pt x="0" y="168"/>
                        <a:pt x="4" y="148"/>
                      </a:cubicBezTo>
                      <a:cubicBezTo>
                        <a:pt x="33" y="25"/>
                        <a:pt x="33" y="25"/>
                        <a:pt x="33" y="25"/>
                      </a:cubicBezTo>
                      <a:cubicBezTo>
                        <a:pt x="36" y="11"/>
                        <a:pt x="48" y="1"/>
                        <a:pt x="62" y="1"/>
                      </a:cubicBezTo>
                      <a:cubicBezTo>
                        <a:pt x="62" y="1"/>
                        <a:pt x="62" y="1"/>
                        <a:pt x="62" y="1"/>
                      </a:cubicBezTo>
                      <a:cubicBezTo>
                        <a:pt x="77" y="0"/>
                        <a:pt x="90" y="10"/>
                        <a:pt x="93" y="24"/>
                      </a:cubicBezTo>
                      <a:cubicBezTo>
                        <a:pt x="124" y="146"/>
                        <a:pt x="124" y="146"/>
                        <a:pt x="124" y="146"/>
                      </a:cubicBezTo>
                      <a:cubicBezTo>
                        <a:pt x="129" y="166"/>
                        <a:pt x="114" y="185"/>
                        <a:pt x="94" y="185"/>
                      </a:cubicBez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64" name="Freeform 11">
                  <a:extLst>
                    <a:ext uri="{FF2B5EF4-FFF2-40B4-BE49-F238E27FC236}">
                      <a16:creationId xmlns:a16="http://schemas.microsoft.com/office/drawing/2014/main" id="{304AB426-2CA6-4AE8-9152-C30486493CD7}"/>
                    </a:ext>
                  </a:extLst>
                </p:cNvPr>
                <p:cNvSpPr>
                  <a:spLocks/>
                </p:cNvSpPr>
                <p:nvPr/>
              </p:nvSpPr>
              <p:spPr bwMode="auto">
                <a:xfrm>
                  <a:off x="1943629" y="3242733"/>
                  <a:ext cx="258763" cy="250825"/>
                </a:xfrm>
                <a:custGeom>
                  <a:avLst/>
                  <a:gdLst>
                    <a:gd name="T0" fmla="*/ 47 w 48"/>
                    <a:gd name="T1" fmla="*/ 23 h 47"/>
                    <a:gd name="T2" fmla="*/ 24 w 48"/>
                    <a:gd name="T3" fmla="*/ 47 h 47"/>
                    <a:gd name="T4" fmla="*/ 0 w 48"/>
                    <a:gd name="T5" fmla="*/ 24 h 47"/>
                    <a:gd name="T6" fmla="*/ 23 w 48"/>
                    <a:gd name="T7" fmla="*/ 0 h 47"/>
                    <a:gd name="T8" fmla="*/ 47 w 48"/>
                    <a:gd name="T9" fmla="*/ 23 h 47"/>
                  </a:gdLst>
                  <a:ahLst/>
                  <a:cxnLst>
                    <a:cxn ang="0">
                      <a:pos x="T0" y="T1"/>
                    </a:cxn>
                    <a:cxn ang="0">
                      <a:pos x="T2" y="T3"/>
                    </a:cxn>
                    <a:cxn ang="0">
                      <a:pos x="T4" y="T5"/>
                    </a:cxn>
                    <a:cxn ang="0">
                      <a:pos x="T6" y="T7"/>
                    </a:cxn>
                    <a:cxn ang="0">
                      <a:pos x="T8" y="T9"/>
                    </a:cxn>
                  </a:cxnLst>
                  <a:rect l="0" t="0" r="r" b="b"/>
                  <a:pathLst>
                    <a:path w="48" h="47">
                      <a:moveTo>
                        <a:pt x="47" y="23"/>
                      </a:moveTo>
                      <a:cubicBezTo>
                        <a:pt x="48" y="36"/>
                        <a:pt x="37" y="47"/>
                        <a:pt x="24" y="47"/>
                      </a:cubicBezTo>
                      <a:cubicBezTo>
                        <a:pt x="11" y="47"/>
                        <a:pt x="1" y="37"/>
                        <a:pt x="0" y="24"/>
                      </a:cubicBezTo>
                      <a:cubicBezTo>
                        <a:pt x="0" y="11"/>
                        <a:pt x="10" y="0"/>
                        <a:pt x="23" y="0"/>
                      </a:cubicBezTo>
                      <a:cubicBezTo>
                        <a:pt x="36" y="0"/>
                        <a:pt x="47" y="10"/>
                        <a:pt x="47" y="23"/>
                      </a:cubicBezTo>
                      <a:close/>
                    </a:path>
                  </a:pathLst>
                </a:custGeom>
                <a:solidFill>
                  <a:srgbClr val="FFFFFF">
                    <a:lumMod val="65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65" name="Freeform 12">
                  <a:extLst>
                    <a:ext uri="{FF2B5EF4-FFF2-40B4-BE49-F238E27FC236}">
                      <a16:creationId xmlns:a16="http://schemas.microsoft.com/office/drawing/2014/main" id="{89B0DA6A-A694-46EC-AD67-2CA96E3DB720}"/>
                    </a:ext>
                  </a:extLst>
                </p:cNvPr>
                <p:cNvSpPr>
                  <a:spLocks/>
                </p:cNvSpPr>
                <p:nvPr/>
              </p:nvSpPr>
              <p:spPr bwMode="auto">
                <a:xfrm>
                  <a:off x="1970616" y="3264958"/>
                  <a:ext cx="204788" cy="203200"/>
                </a:xfrm>
                <a:custGeom>
                  <a:avLst/>
                  <a:gdLst>
                    <a:gd name="T0" fmla="*/ 38 w 38"/>
                    <a:gd name="T1" fmla="*/ 19 h 38"/>
                    <a:gd name="T2" fmla="*/ 19 w 38"/>
                    <a:gd name="T3" fmla="*/ 38 h 38"/>
                    <a:gd name="T4" fmla="*/ 0 w 38"/>
                    <a:gd name="T5" fmla="*/ 20 h 38"/>
                    <a:gd name="T6" fmla="*/ 18 w 38"/>
                    <a:gd name="T7" fmla="*/ 1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29"/>
                        <a:pt x="30" y="38"/>
                        <a:pt x="19" y="38"/>
                      </a:cubicBezTo>
                      <a:cubicBezTo>
                        <a:pt x="9" y="38"/>
                        <a:pt x="0" y="30"/>
                        <a:pt x="0" y="20"/>
                      </a:cubicBezTo>
                      <a:cubicBezTo>
                        <a:pt x="0" y="9"/>
                        <a:pt x="8" y="1"/>
                        <a:pt x="18" y="1"/>
                      </a:cubicBezTo>
                      <a:cubicBezTo>
                        <a:pt x="29" y="0"/>
                        <a:pt x="37" y="9"/>
                        <a:pt x="38" y="19"/>
                      </a:cubicBezTo>
                      <a:close/>
                    </a:path>
                  </a:pathLst>
                </a:custGeom>
                <a:solidFill>
                  <a:schemeClr val="bg1"/>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66" name="Freeform 15">
                  <a:extLst>
                    <a:ext uri="{FF2B5EF4-FFF2-40B4-BE49-F238E27FC236}">
                      <a16:creationId xmlns:a16="http://schemas.microsoft.com/office/drawing/2014/main" id="{74B38DB0-5B40-4AB8-A08A-5EE512CE2DF9}"/>
                    </a:ext>
                  </a:extLst>
                </p:cNvPr>
                <p:cNvSpPr>
                  <a:spLocks/>
                </p:cNvSpPr>
                <p:nvPr/>
              </p:nvSpPr>
              <p:spPr bwMode="auto">
                <a:xfrm>
                  <a:off x="1965854" y="1151995"/>
                  <a:ext cx="706438" cy="1004888"/>
                </a:xfrm>
                <a:custGeom>
                  <a:avLst/>
                  <a:gdLst>
                    <a:gd name="T0" fmla="*/ 74 w 131"/>
                    <a:gd name="T1" fmla="*/ 0 h 188"/>
                    <a:gd name="T2" fmla="*/ 1 w 131"/>
                    <a:gd name="T3" fmla="*/ 179 h 188"/>
                    <a:gd name="T4" fmla="*/ 38 w 131"/>
                    <a:gd name="T5" fmla="*/ 188 h 188"/>
                    <a:gd name="T6" fmla="*/ 125 w 131"/>
                    <a:gd name="T7" fmla="*/ 85 h 188"/>
                    <a:gd name="T8" fmla="*/ 131 w 131"/>
                    <a:gd name="T9" fmla="*/ 2 h 188"/>
                    <a:gd name="T10" fmla="*/ 74 w 131"/>
                    <a:gd name="T11" fmla="*/ 0 h 188"/>
                  </a:gdLst>
                  <a:ahLst/>
                  <a:cxnLst>
                    <a:cxn ang="0">
                      <a:pos x="T0" y="T1"/>
                    </a:cxn>
                    <a:cxn ang="0">
                      <a:pos x="T2" y="T3"/>
                    </a:cxn>
                    <a:cxn ang="0">
                      <a:pos x="T4" y="T5"/>
                    </a:cxn>
                    <a:cxn ang="0">
                      <a:pos x="T6" y="T7"/>
                    </a:cxn>
                    <a:cxn ang="0">
                      <a:pos x="T8" y="T9"/>
                    </a:cxn>
                    <a:cxn ang="0">
                      <a:pos x="T10" y="T11"/>
                    </a:cxn>
                  </a:cxnLst>
                  <a:rect l="0" t="0" r="r" b="b"/>
                  <a:pathLst>
                    <a:path w="131" h="188">
                      <a:moveTo>
                        <a:pt x="74" y="0"/>
                      </a:moveTo>
                      <a:cubicBezTo>
                        <a:pt x="74" y="0"/>
                        <a:pt x="0" y="125"/>
                        <a:pt x="1" y="179"/>
                      </a:cubicBezTo>
                      <a:cubicBezTo>
                        <a:pt x="38" y="188"/>
                        <a:pt x="38" y="188"/>
                        <a:pt x="38" y="188"/>
                      </a:cubicBezTo>
                      <a:cubicBezTo>
                        <a:pt x="125" y="85"/>
                        <a:pt x="125" y="85"/>
                        <a:pt x="125" y="85"/>
                      </a:cubicBezTo>
                      <a:cubicBezTo>
                        <a:pt x="131" y="2"/>
                        <a:pt x="131" y="2"/>
                        <a:pt x="131" y="2"/>
                      </a:cubicBezTo>
                      <a:lnTo>
                        <a:pt x="74" y="0"/>
                      </a:lnTo>
                      <a:close/>
                    </a:path>
                  </a:pathLst>
                </a:custGeom>
                <a:solidFill>
                  <a:srgbClr val="A6A6A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67" name="Freeform 17">
                  <a:extLst>
                    <a:ext uri="{FF2B5EF4-FFF2-40B4-BE49-F238E27FC236}">
                      <a16:creationId xmlns:a16="http://schemas.microsoft.com/office/drawing/2014/main" id="{28140CB9-7A8C-4034-8366-5C4846E64947}"/>
                    </a:ext>
                  </a:extLst>
                </p:cNvPr>
                <p:cNvSpPr>
                  <a:spLocks/>
                </p:cNvSpPr>
                <p:nvPr/>
              </p:nvSpPr>
              <p:spPr bwMode="auto">
                <a:xfrm>
                  <a:off x="1830916" y="1928283"/>
                  <a:ext cx="485775" cy="481013"/>
                </a:xfrm>
                <a:custGeom>
                  <a:avLst/>
                  <a:gdLst>
                    <a:gd name="T0" fmla="*/ 85 w 90"/>
                    <a:gd name="T1" fmla="*/ 37 h 90"/>
                    <a:gd name="T2" fmla="*/ 53 w 90"/>
                    <a:gd name="T3" fmla="*/ 85 h 90"/>
                    <a:gd name="T4" fmla="*/ 5 w 90"/>
                    <a:gd name="T5" fmla="*/ 53 h 90"/>
                    <a:gd name="T6" fmla="*/ 37 w 90"/>
                    <a:gd name="T7" fmla="*/ 5 h 90"/>
                    <a:gd name="T8" fmla="*/ 85 w 90"/>
                    <a:gd name="T9" fmla="*/ 37 h 90"/>
                  </a:gdLst>
                  <a:ahLst/>
                  <a:cxnLst>
                    <a:cxn ang="0">
                      <a:pos x="T0" y="T1"/>
                    </a:cxn>
                    <a:cxn ang="0">
                      <a:pos x="T2" y="T3"/>
                    </a:cxn>
                    <a:cxn ang="0">
                      <a:pos x="T4" y="T5"/>
                    </a:cxn>
                    <a:cxn ang="0">
                      <a:pos x="T6" y="T7"/>
                    </a:cxn>
                    <a:cxn ang="0">
                      <a:pos x="T8" y="T9"/>
                    </a:cxn>
                  </a:cxnLst>
                  <a:rect l="0" t="0" r="r" b="b"/>
                  <a:pathLst>
                    <a:path w="90" h="90">
                      <a:moveTo>
                        <a:pt x="85" y="37"/>
                      </a:moveTo>
                      <a:cubicBezTo>
                        <a:pt x="90" y="59"/>
                        <a:pt x="75" y="81"/>
                        <a:pt x="53" y="85"/>
                      </a:cubicBezTo>
                      <a:cubicBezTo>
                        <a:pt x="31" y="90"/>
                        <a:pt x="9" y="75"/>
                        <a:pt x="5" y="53"/>
                      </a:cubicBezTo>
                      <a:cubicBezTo>
                        <a:pt x="0" y="31"/>
                        <a:pt x="15" y="9"/>
                        <a:pt x="37" y="5"/>
                      </a:cubicBezTo>
                      <a:cubicBezTo>
                        <a:pt x="59" y="0"/>
                        <a:pt x="81" y="15"/>
                        <a:pt x="85" y="37"/>
                      </a:cubicBezTo>
                      <a:close/>
                    </a:path>
                  </a:pathLst>
                </a:custGeom>
                <a:solidFill>
                  <a:srgbClr val="FFFFFF">
                    <a:lumMod val="50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68" name="Freeform 18">
                  <a:extLst>
                    <a:ext uri="{FF2B5EF4-FFF2-40B4-BE49-F238E27FC236}">
                      <a16:creationId xmlns:a16="http://schemas.microsoft.com/office/drawing/2014/main" id="{130A5B66-174A-494B-99B1-A169C25FD88E}"/>
                    </a:ext>
                  </a:extLst>
                </p:cNvPr>
                <p:cNvSpPr>
                  <a:spLocks/>
                </p:cNvSpPr>
                <p:nvPr/>
              </p:nvSpPr>
              <p:spPr bwMode="auto">
                <a:xfrm>
                  <a:off x="1970616" y="2066395"/>
                  <a:ext cx="204788" cy="203200"/>
                </a:xfrm>
                <a:custGeom>
                  <a:avLst/>
                  <a:gdLst>
                    <a:gd name="T0" fmla="*/ 2 w 38"/>
                    <a:gd name="T1" fmla="*/ 22 h 38"/>
                    <a:gd name="T2" fmla="*/ 22 w 38"/>
                    <a:gd name="T3" fmla="*/ 36 h 38"/>
                    <a:gd name="T4" fmla="*/ 36 w 38"/>
                    <a:gd name="T5" fmla="*/ 16 h 38"/>
                    <a:gd name="T6" fmla="*/ 16 w 38"/>
                    <a:gd name="T7" fmla="*/ 2 h 38"/>
                    <a:gd name="T8" fmla="*/ 2 w 38"/>
                    <a:gd name="T9" fmla="*/ 22 h 38"/>
                  </a:gdLst>
                  <a:ahLst/>
                  <a:cxnLst>
                    <a:cxn ang="0">
                      <a:pos x="T0" y="T1"/>
                    </a:cxn>
                    <a:cxn ang="0">
                      <a:pos x="T2" y="T3"/>
                    </a:cxn>
                    <a:cxn ang="0">
                      <a:pos x="T4" y="T5"/>
                    </a:cxn>
                    <a:cxn ang="0">
                      <a:pos x="T6" y="T7"/>
                    </a:cxn>
                    <a:cxn ang="0">
                      <a:pos x="T8" y="T9"/>
                    </a:cxn>
                  </a:cxnLst>
                  <a:rect l="0" t="0" r="r" b="b"/>
                  <a:pathLst>
                    <a:path w="38" h="38">
                      <a:moveTo>
                        <a:pt x="2" y="22"/>
                      </a:moveTo>
                      <a:cubicBezTo>
                        <a:pt x="4" y="32"/>
                        <a:pt x="13" y="38"/>
                        <a:pt x="22" y="36"/>
                      </a:cubicBezTo>
                      <a:cubicBezTo>
                        <a:pt x="32" y="34"/>
                        <a:pt x="38" y="25"/>
                        <a:pt x="36" y="16"/>
                      </a:cubicBezTo>
                      <a:cubicBezTo>
                        <a:pt x="34" y="6"/>
                        <a:pt x="25" y="0"/>
                        <a:pt x="16" y="2"/>
                      </a:cubicBezTo>
                      <a:cubicBezTo>
                        <a:pt x="6" y="4"/>
                        <a:pt x="0" y="13"/>
                        <a:pt x="2" y="22"/>
                      </a:cubicBezTo>
                      <a:close/>
                    </a:path>
                  </a:pathLst>
                </a:custGeom>
                <a:solidFill>
                  <a:srgbClr val="505050"/>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grpSp>
              <p:nvGrpSpPr>
                <p:cNvPr id="569" name="Group 568">
                  <a:extLst>
                    <a:ext uri="{FF2B5EF4-FFF2-40B4-BE49-F238E27FC236}">
                      <a16:creationId xmlns:a16="http://schemas.microsoft.com/office/drawing/2014/main" id="{FB11313F-915D-4A8F-BBEC-FAA01FBBE97D}"/>
                    </a:ext>
                  </a:extLst>
                </p:cNvPr>
                <p:cNvGrpSpPr/>
                <p:nvPr/>
              </p:nvGrpSpPr>
              <p:grpSpPr>
                <a:xfrm>
                  <a:off x="2235729" y="1077383"/>
                  <a:ext cx="571500" cy="566738"/>
                  <a:chOff x="2235729" y="1077383"/>
                  <a:chExt cx="571500" cy="566738"/>
                </a:xfrm>
              </p:grpSpPr>
              <p:sp>
                <p:nvSpPr>
                  <p:cNvPr id="570" name="Oval 63">
                    <a:extLst>
                      <a:ext uri="{FF2B5EF4-FFF2-40B4-BE49-F238E27FC236}">
                        <a16:creationId xmlns:a16="http://schemas.microsoft.com/office/drawing/2014/main" id="{4E0A785D-02B9-4C65-AC23-92D9979C593C}"/>
                      </a:ext>
                    </a:extLst>
                  </p:cNvPr>
                  <p:cNvSpPr>
                    <a:spLocks noChangeArrowheads="1"/>
                  </p:cNvSpPr>
                  <p:nvPr/>
                </p:nvSpPr>
                <p:spPr bwMode="auto">
                  <a:xfrm>
                    <a:off x="2235729" y="1077383"/>
                    <a:ext cx="571500" cy="566738"/>
                  </a:xfrm>
                  <a:prstGeom prst="ellipse">
                    <a:avLst/>
                  </a:prstGeom>
                  <a:solidFill>
                    <a:srgbClr val="505050"/>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71" name="Oval 64">
                    <a:extLst>
                      <a:ext uri="{FF2B5EF4-FFF2-40B4-BE49-F238E27FC236}">
                        <a16:creationId xmlns:a16="http://schemas.microsoft.com/office/drawing/2014/main" id="{DA9B42F9-1709-47AC-B2F2-FED90F0C4C23}"/>
                      </a:ext>
                    </a:extLst>
                  </p:cNvPr>
                  <p:cNvSpPr>
                    <a:spLocks noChangeArrowheads="1"/>
                  </p:cNvSpPr>
                  <p:nvPr/>
                </p:nvSpPr>
                <p:spPr bwMode="auto">
                  <a:xfrm>
                    <a:off x="2289704" y="1126595"/>
                    <a:ext cx="463550" cy="4651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72" name="Oval 65">
                    <a:extLst>
                      <a:ext uri="{FF2B5EF4-FFF2-40B4-BE49-F238E27FC236}">
                        <a16:creationId xmlns:a16="http://schemas.microsoft.com/office/drawing/2014/main" id="{8B67BB26-05CD-4914-9743-5B58C8CC6304}"/>
                      </a:ext>
                    </a:extLst>
                  </p:cNvPr>
                  <p:cNvSpPr>
                    <a:spLocks noChangeArrowheads="1"/>
                  </p:cNvSpPr>
                  <p:nvPr/>
                </p:nvSpPr>
                <p:spPr bwMode="auto">
                  <a:xfrm>
                    <a:off x="2332566" y="1174220"/>
                    <a:ext cx="376238" cy="374650"/>
                  </a:xfrm>
                  <a:prstGeom prst="ellipse">
                    <a:avLst/>
                  </a:prstGeom>
                  <a:solidFill>
                    <a:schemeClr val="bg1"/>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grpSp>
        </p:grpSp>
        <p:sp>
          <p:nvSpPr>
            <p:cNvPr id="500" name="Line 84">
              <a:extLst>
                <a:ext uri="{FF2B5EF4-FFF2-40B4-BE49-F238E27FC236}">
                  <a16:creationId xmlns:a16="http://schemas.microsoft.com/office/drawing/2014/main" id="{95925BA8-9C8F-4812-8163-D77FAABC72F7}"/>
                </a:ext>
              </a:extLst>
            </p:cNvPr>
            <p:cNvSpPr>
              <a:spLocks noChangeShapeType="1"/>
            </p:cNvSpPr>
            <p:nvPr/>
          </p:nvSpPr>
          <p:spPr bwMode="auto">
            <a:xfrm>
              <a:off x="3388254" y="1483783"/>
              <a:ext cx="350838" cy="0"/>
            </a:xfrm>
            <a:prstGeom prst="line">
              <a:avLst/>
            </a:prstGeom>
            <a:noFill/>
            <a:ln w="650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01" name="Line 85">
              <a:extLst>
                <a:ext uri="{FF2B5EF4-FFF2-40B4-BE49-F238E27FC236}">
                  <a16:creationId xmlns:a16="http://schemas.microsoft.com/office/drawing/2014/main" id="{E5F2C4EA-71F3-49AC-BF35-38A2DCF676C9}"/>
                </a:ext>
              </a:extLst>
            </p:cNvPr>
            <p:cNvSpPr>
              <a:spLocks noChangeShapeType="1"/>
            </p:cNvSpPr>
            <p:nvPr/>
          </p:nvSpPr>
          <p:spPr bwMode="auto">
            <a:xfrm>
              <a:off x="3313642" y="1644120"/>
              <a:ext cx="495300" cy="0"/>
            </a:xfrm>
            <a:prstGeom prst="line">
              <a:avLst/>
            </a:prstGeom>
            <a:noFill/>
            <a:ln w="650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02" name="Line 86">
              <a:extLst>
                <a:ext uri="{FF2B5EF4-FFF2-40B4-BE49-F238E27FC236}">
                  <a16:creationId xmlns:a16="http://schemas.microsoft.com/office/drawing/2014/main" id="{B5EDD1E1-4C21-4717-8B01-4A4BDCAA9D27}"/>
                </a:ext>
              </a:extLst>
            </p:cNvPr>
            <p:cNvSpPr>
              <a:spLocks noChangeShapeType="1"/>
            </p:cNvSpPr>
            <p:nvPr/>
          </p:nvSpPr>
          <p:spPr bwMode="auto">
            <a:xfrm>
              <a:off x="3388254" y="1799695"/>
              <a:ext cx="350838" cy="0"/>
            </a:xfrm>
            <a:prstGeom prst="line">
              <a:avLst/>
            </a:prstGeom>
            <a:noFill/>
            <a:ln w="650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nvGrpSpPr>
            <p:cNvPr id="503" name="Group 502">
              <a:extLst>
                <a:ext uri="{FF2B5EF4-FFF2-40B4-BE49-F238E27FC236}">
                  <a16:creationId xmlns:a16="http://schemas.microsoft.com/office/drawing/2014/main" id="{56189674-319E-487B-B560-8A24034337EF}"/>
                </a:ext>
              </a:extLst>
            </p:cNvPr>
            <p:cNvGrpSpPr/>
            <p:nvPr/>
          </p:nvGrpSpPr>
          <p:grpSpPr>
            <a:xfrm>
              <a:off x="4166446" y="1077383"/>
              <a:ext cx="1084263" cy="3084513"/>
              <a:chOff x="4166446" y="1077383"/>
              <a:chExt cx="1084263" cy="3084513"/>
            </a:xfrm>
          </p:grpSpPr>
          <p:sp>
            <p:nvSpPr>
              <p:cNvPr id="540" name="Freeform 16">
                <a:extLst>
                  <a:ext uri="{FF2B5EF4-FFF2-40B4-BE49-F238E27FC236}">
                    <a16:creationId xmlns:a16="http://schemas.microsoft.com/office/drawing/2014/main" id="{43533D79-3A73-4309-8C7B-319A633B93FE}"/>
                  </a:ext>
                </a:extLst>
              </p:cNvPr>
              <p:cNvSpPr>
                <a:spLocks/>
              </p:cNvSpPr>
              <p:nvPr/>
            </p:nvSpPr>
            <p:spPr bwMode="auto">
              <a:xfrm flipH="1">
                <a:off x="4807796" y="2206095"/>
                <a:ext cx="388938" cy="433388"/>
              </a:xfrm>
              <a:custGeom>
                <a:avLst/>
                <a:gdLst>
                  <a:gd name="T0" fmla="*/ 72 w 72"/>
                  <a:gd name="T1" fmla="*/ 73 h 81"/>
                  <a:gd name="T2" fmla="*/ 49 w 72"/>
                  <a:gd name="T3" fmla="*/ 77 h 81"/>
                  <a:gd name="T4" fmla="*/ 5 w 72"/>
                  <a:gd name="T5" fmla="*/ 47 h 81"/>
                  <a:gd name="T6" fmla="*/ 3 w 72"/>
                  <a:gd name="T7" fmla="*/ 33 h 81"/>
                  <a:gd name="T8" fmla="*/ 25 w 72"/>
                  <a:gd name="T9" fmla="*/ 0 h 81"/>
                  <a:gd name="T10" fmla="*/ 27 w 72"/>
                  <a:gd name="T11" fmla="*/ 12 h 81"/>
                  <a:gd name="T12" fmla="*/ 14 w 72"/>
                  <a:gd name="T13" fmla="*/ 31 h 81"/>
                  <a:gd name="T14" fmla="*/ 17 w 72"/>
                  <a:gd name="T15" fmla="*/ 45 h 81"/>
                  <a:gd name="T16" fmla="*/ 47 w 72"/>
                  <a:gd name="T17" fmla="*/ 65 h 81"/>
                  <a:gd name="T18" fmla="*/ 70 w 72"/>
                  <a:gd name="T19" fmla="*/ 61 h 81"/>
                  <a:gd name="T20" fmla="*/ 72 w 72"/>
                  <a:gd name="T21" fmla="*/ 7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81">
                    <a:moveTo>
                      <a:pt x="72" y="73"/>
                    </a:moveTo>
                    <a:cubicBezTo>
                      <a:pt x="49" y="77"/>
                      <a:pt x="49" y="77"/>
                      <a:pt x="49" y="77"/>
                    </a:cubicBezTo>
                    <a:cubicBezTo>
                      <a:pt x="29" y="81"/>
                      <a:pt x="9" y="68"/>
                      <a:pt x="5" y="47"/>
                    </a:cubicBezTo>
                    <a:cubicBezTo>
                      <a:pt x="3" y="33"/>
                      <a:pt x="3" y="33"/>
                      <a:pt x="3" y="33"/>
                    </a:cubicBezTo>
                    <a:cubicBezTo>
                      <a:pt x="0" y="18"/>
                      <a:pt x="10" y="3"/>
                      <a:pt x="25" y="0"/>
                    </a:cubicBezTo>
                    <a:cubicBezTo>
                      <a:pt x="27" y="12"/>
                      <a:pt x="27" y="12"/>
                      <a:pt x="27" y="12"/>
                    </a:cubicBezTo>
                    <a:cubicBezTo>
                      <a:pt x="18" y="13"/>
                      <a:pt x="12" y="22"/>
                      <a:pt x="14" y="31"/>
                    </a:cubicBezTo>
                    <a:cubicBezTo>
                      <a:pt x="17" y="45"/>
                      <a:pt x="17" y="45"/>
                      <a:pt x="17" y="45"/>
                    </a:cubicBezTo>
                    <a:cubicBezTo>
                      <a:pt x="20" y="59"/>
                      <a:pt x="33" y="68"/>
                      <a:pt x="47" y="65"/>
                    </a:cubicBezTo>
                    <a:cubicBezTo>
                      <a:pt x="70" y="61"/>
                      <a:pt x="70" y="61"/>
                      <a:pt x="70" y="61"/>
                    </a:cubicBezTo>
                    <a:lnTo>
                      <a:pt x="72" y="73"/>
                    </a:lnTo>
                    <a:close/>
                  </a:path>
                </a:pathLst>
              </a:custGeom>
              <a:solidFill>
                <a:srgbClr val="505050">
                  <a:lumMod val="50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41" name="Freeform 5">
                <a:extLst>
                  <a:ext uri="{FF2B5EF4-FFF2-40B4-BE49-F238E27FC236}">
                    <a16:creationId xmlns:a16="http://schemas.microsoft.com/office/drawing/2014/main" id="{E226FAF2-A708-496C-B579-CAE1D8BC390A}"/>
                  </a:ext>
                </a:extLst>
              </p:cNvPr>
              <p:cNvSpPr>
                <a:spLocks/>
              </p:cNvSpPr>
              <p:nvPr/>
            </p:nvSpPr>
            <p:spPr bwMode="auto">
              <a:xfrm flipH="1">
                <a:off x="4377584" y="3499908"/>
                <a:ext cx="339725" cy="395288"/>
              </a:xfrm>
              <a:custGeom>
                <a:avLst/>
                <a:gdLst>
                  <a:gd name="T0" fmla="*/ 50 w 63"/>
                  <a:gd name="T1" fmla="*/ 74 h 74"/>
                  <a:gd name="T2" fmla="*/ 49 w 63"/>
                  <a:gd name="T3" fmla="*/ 74 h 74"/>
                  <a:gd name="T4" fmla="*/ 37 w 63"/>
                  <a:gd name="T5" fmla="*/ 62 h 74"/>
                  <a:gd name="T6" fmla="*/ 11 w 63"/>
                  <a:gd name="T7" fmla="*/ 25 h 74"/>
                  <a:gd name="T8" fmla="*/ 1 w 63"/>
                  <a:gd name="T9" fmla="*/ 11 h 74"/>
                  <a:gd name="T10" fmla="*/ 14 w 63"/>
                  <a:gd name="T11" fmla="*/ 1 h 74"/>
                  <a:gd name="T12" fmla="*/ 61 w 63"/>
                  <a:gd name="T13" fmla="*/ 63 h 74"/>
                  <a:gd name="T14" fmla="*/ 50 w 63"/>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74">
                    <a:moveTo>
                      <a:pt x="50" y="74"/>
                    </a:moveTo>
                    <a:cubicBezTo>
                      <a:pt x="50" y="74"/>
                      <a:pt x="49" y="74"/>
                      <a:pt x="49" y="74"/>
                    </a:cubicBezTo>
                    <a:cubicBezTo>
                      <a:pt x="43" y="74"/>
                      <a:pt x="37" y="69"/>
                      <a:pt x="37" y="62"/>
                    </a:cubicBezTo>
                    <a:cubicBezTo>
                      <a:pt x="38" y="30"/>
                      <a:pt x="12" y="25"/>
                      <a:pt x="11" y="25"/>
                    </a:cubicBezTo>
                    <a:cubicBezTo>
                      <a:pt x="4" y="24"/>
                      <a:pt x="0" y="18"/>
                      <a:pt x="1" y="11"/>
                    </a:cubicBezTo>
                    <a:cubicBezTo>
                      <a:pt x="2" y="5"/>
                      <a:pt x="8" y="0"/>
                      <a:pt x="14" y="1"/>
                    </a:cubicBezTo>
                    <a:cubicBezTo>
                      <a:pt x="31" y="4"/>
                      <a:pt x="63" y="20"/>
                      <a:pt x="61" y="63"/>
                    </a:cubicBezTo>
                    <a:cubicBezTo>
                      <a:pt x="61" y="69"/>
                      <a:pt x="56" y="74"/>
                      <a:pt x="50" y="74"/>
                    </a:cubicBezTo>
                    <a:close/>
                  </a:path>
                </a:pathLst>
              </a:custGeom>
              <a:solidFill>
                <a:srgbClr val="FFFFFF">
                  <a:lumMod val="65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42" name="Freeform 6">
                <a:extLst>
                  <a:ext uri="{FF2B5EF4-FFF2-40B4-BE49-F238E27FC236}">
                    <a16:creationId xmlns:a16="http://schemas.microsoft.com/office/drawing/2014/main" id="{50516705-0A88-47C7-8A62-0878B745AF86}"/>
                  </a:ext>
                </a:extLst>
              </p:cNvPr>
              <p:cNvSpPr>
                <a:spLocks/>
              </p:cNvSpPr>
              <p:nvPr/>
            </p:nvSpPr>
            <p:spPr bwMode="auto">
              <a:xfrm flipH="1">
                <a:off x="4744296" y="2194983"/>
                <a:ext cx="306388" cy="1144588"/>
              </a:xfrm>
              <a:custGeom>
                <a:avLst/>
                <a:gdLst>
                  <a:gd name="T0" fmla="*/ 0 w 57"/>
                  <a:gd name="T1" fmla="*/ 23 h 214"/>
                  <a:gd name="T2" fmla="*/ 28 w 57"/>
                  <a:gd name="T3" fmla="*/ 214 h 214"/>
                  <a:gd name="T4" fmla="*/ 57 w 57"/>
                  <a:gd name="T5" fmla="*/ 206 h 214"/>
                  <a:gd name="T6" fmla="*/ 53 w 57"/>
                  <a:gd name="T7" fmla="*/ 6 h 214"/>
                  <a:gd name="T8" fmla="*/ 40 w 57"/>
                  <a:gd name="T9" fmla="*/ 0 h 214"/>
                  <a:gd name="T10" fmla="*/ 0 w 57"/>
                  <a:gd name="T11" fmla="*/ 23 h 214"/>
                </a:gdLst>
                <a:ahLst/>
                <a:cxnLst>
                  <a:cxn ang="0">
                    <a:pos x="T0" y="T1"/>
                  </a:cxn>
                  <a:cxn ang="0">
                    <a:pos x="T2" y="T3"/>
                  </a:cxn>
                  <a:cxn ang="0">
                    <a:pos x="T4" y="T5"/>
                  </a:cxn>
                  <a:cxn ang="0">
                    <a:pos x="T6" y="T7"/>
                  </a:cxn>
                  <a:cxn ang="0">
                    <a:pos x="T8" y="T9"/>
                  </a:cxn>
                  <a:cxn ang="0">
                    <a:pos x="T10" y="T11"/>
                  </a:cxn>
                </a:cxnLst>
                <a:rect l="0" t="0" r="r" b="b"/>
                <a:pathLst>
                  <a:path w="57" h="214">
                    <a:moveTo>
                      <a:pt x="0" y="23"/>
                    </a:moveTo>
                    <a:cubicBezTo>
                      <a:pt x="0" y="23"/>
                      <a:pt x="3" y="166"/>
                      <a:pt x="28" y="214"/>
                    </a:cubicBezTo>
                    <a:cubicBezTo>
                      <a:pt x="57" y="206"/>
                      <a:pt x="57" y="206"/>
                      <a:pt x="57" y="206"/>
                    </a:cubicBezTo>
                    <a:cubicBezTo>
                      <a:pt x="53" y="6"/>
                      <a:pt x="53" y="6"/>
                      <a:pt x="53" y="6"/>
                    </a:cubicBezTo>
                    <a:cubicBezTo>
                      <a:pt x="40" y="0"/>
                      <a:pt x="40" y="0"/>
                      <a:pt x="40" y="0"/>
                    </a:cubicBezTo>
                    <a:lnTo>
                      <a:pt x="0" y="2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43" name="Freeform 7">
                <a:extLst>
                  <a:ext uri="{FF2B5EF4-FFF2-40B4-BE49-F238E27FC236}">
                    <a16:creationId xmlns:a16="http://schemas.microsoft.com/office/drawing/2014/main" id="{CABC8763-D118-4A28-9B39-045FB44DC8AF}"/>
                  </a:ext>
                </a:extLst>
              </p:cNvPr>
              <p:cNvSpPr>
                <a:spLocks/>
              </p:cNvSpPr>
              <p:nvPr/>
            </p:nvSpPr>
            <p:spPr bwMode="auto">
              <a:xfrm flipH="1">
                <a:off x="4528396" y="2799820"/>
                <a:ext cx="695325" cy="998538"/>
              </a:xfrm>
              <a:custGeom>
                <a:avLst/>
                <a:gdLst>
                  <a:gd name="T0" fmla="*/ 94 w 129"/>
                  <a:gd name="T1" fmla="*/ 185 h 187"/>
                  <a:gd name="T2" fmla="*/ 35 w 129"/>
                  <a:gd name="T3" fmla="*/ 186 h 187"/>
                  <a:gd name="T4" fmla="*/ 4 w 129"/>
                  <a:gd name="T5" fmla="*/ 148 h 187"/>
                  <a:gd name="T6" fmla="*/ 33 w 129"/>
                  <a:gd name="T7" fmla="*/ 25 h 187"/>
                  <a:gd name="T8" fmla="*/ 62 w 129"/>
                  <a:gd name="T9" fmla="*/ 1 h 187"/>
                  <a:gd name="T10" fmla="*/ 62 w 129"/>
                  <a:gd name="T11" fmla="*/ 1 h 187"/>
                  <a:gd name="T12" fmla="*/ 93 w 129"/>
                  <a:gd name="T13" fmla="*/ 24 h 187"/>
                  <a:gd name="T14" fmla="*/ 124 w 129"/>
                  <a:gd name="T15" fmla="*/ 146 h 187"/>
                  <a:gd name="T16" fmla="*/ 94 w 129"/>
                  <a:gd name="T17" fmla="*/ 18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187">
                    <a:moveTo>
                      <a:pt x="94" y="185"/>
                    </a:moveTo>
                    <a:cubicBezTo>
                      <a:pt x="35" y="186"/>
                      <a:pt x="35" y="186"/>
                      <a:pt x="35" y="186"/>
                    </a:cubicBezTo>
                    <a:cubicBezTo>
                      <a:pt x="15" y="187"/>
                      <a:pt x="0" y="168"/>
                      <a:pt x="4" y="148"/>
                    </a:cubicBezTo>
                    <a:cubicBezTo>
                      <a:pt x="33" y="25"/>
                      <a:pt x="33" y="25"/>
                      <a:pt x="33" y="25"/>
                    </a:cubicBezTo>
                    <a:cubicBezTo>
                      <a:pt x="36" y="11"/>
                      <a:pt x="48" y="1"/>
                      <a:pt x="62" y="1"/>
                    </a:cubicBezTo>
                    <a:cubicBezTo>
                      <a:pt x="62" y="1"/>
                      <a:pt x="62" y="1"/>
                      <a:pt x="62" y="1"/>
                    </a:cubicBezTo>
                    <a:cubicBezTo>
                      <a:pt x="77" y="0"/>
                      <a:pt x="90" y="10"/>
                      <a:pt x="93" y="24"/>
                    </a:cubicBezTo>
                    <a:cubicBezTo>
                      <a:pt x="124" y="146"/>
                      <a:pt x="124" y="146"/>
                      <a:pt x="124" y="146"/>
                    </a:cubicBezTo>
                    <a:cubicBezTo>
                      <a:pt x="129" y="166"/>
                      <a:pt x="114" y="185"/>
                      <a:pt x="94" y="185"/>
                    </a:cubicBez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44" name="Freeform 8">
                <a:extLst>
                  <a:ext uri="{FF2B5EF4-FFF2-40B4-BE49-F238E27FC236}">
                    <a16:creationId xmlns:a16="http://schemas.microsoft.com/office/drawing/2014/main" id="{E460851E-CBB1-4232-96CD-0E09686AB5F1}"/>
                  </a:ext>
                </a:extLst>
              </p:cNvPr>
              <p:cNvSpPr>
                <a:spLocks/>
              </p:cNvSpPr>
              <p:nvPr/>
            </p:nvSpPr>
            <p:spPr bwMode="auto">
              <a:xfrm flipH="1">
                <a:off x="4663333" y="3617383"/>
                <a:ext cx="204788" cy="539750"/>
              </a:xfrm>
              <a:custGeom>
                <a:avLst/>
                <a:gdLst>
                  <a:gd name="T0" fmla="*/ 24 w 38"/>
                  <a:gd name="T1" fmla="*/ 101 h 101"/>
                  <a:gd name="T2" fmla="*/ 13 w 38"/>
                  <a:gd name="T3" fmla="*/ 94 h 101"/>
                  <a:gd name="T4" fmla="*/ 13 w 38"/>
                  <a:gd name="T5" fmla="*/ 10 h 101"/>
                  <a:gd name="T6" fmla="*/ 28 w 38"/>
                  <a:gd name="T7" fmla="*/ 1 h 101"/>
                  <a:gd name="T8" fmla="*/ 37 w 38"/>
                  <a:gd name="T9" fmla="*/ 16 h 101"/>
                  <a:gd name="T10" fmla="*/ 35 w 38"/>
                  <a:gd name="T11" fmla="*/ 84 h 101"/>
                  <a:gd name="T12" fmla="*/ 29 w 38"/>
                  <a:gd name="T13" fmla="*/ 100 h 101"/>
                  <a:gd name="T14" fmla="*/ 24 w 38"/>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01">
                    <a:moveTo>
                      <a:pt x="24" y="101"/>
                    </a:moveTo>
                    <a:cubicBezTo>
                      <a:pt x="20" y="101"/>
                      <a:pt x="15" y="98"/>
                      <a:pt x="13" y="94"/>
                    </a:cubicBezTo>
                    <a:cubicBezTo>
                      <a:pt x="0" y="65"/>
                      <a:pt x="12" y="15"/>
                      <a:pt x="13" y="10"/>
                    </a:cubicBezTo>
                    <a:cubicBezTo>
                      <a:pt x="15" y="3"/>
                      <a:pt x="22" y="0"/>
                      <a:pt x="28" y="1"/>
                    </a:cubicBezTo>
                    <a:cubicBezTo>
                      <a:pt x="34" y="3"/>
                      <a:pt x="38" y="9"/>
                      <a:pt x="37" y="16"/>
                    </a:cubicBezTo>
                    <a:cubicBezTo>
                      <a:pt x="34" y="29"/>
                      <a:pt x="27" y="66"/>
                      <a:pt x="35" y="84"/>
                    </a:cubicBezTo>
                    <a:cubicBezTo>
                      <a:pt x="38" y="90"/>
                      <a:pt x="35" y="97"/>
                      <a:pt x="29" y="100"/>
                    </a:cubicBezTo>
                    <a:cubicBezTo>
                      <a:pt x="28" y="100"/>
                      <a:pt x="26" y="101"/>
                      <a:pt x="24" y="101"/>
                    </a:cubicBezTo>
                    <a:close/>
                  </a:path>
                </a:pathLst>
              </a:custGeom>
              <a:solidFill>
                <a:srgbClr val="FFFFFF">
                  <a:lumMod val="65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45" name="Freeform 9">
                <a:extLst>
                  <a:ext uri="{FF2B5EF4-FFF2-40B4-BE49-F238E27FC236}">
                    <a16:creationId xmlns:a16="http://schemas.microsoft.com/office/drawing/2014/main" id="{742E4674-6B0E-4F9C-AE08-17D14D8405EA}"/>
                  </a:ext>
                </a:extLst>
              </p:cNvPr>
              <p:cNvSpPr>
                <a:spLocks/>
              </p:cNvSpPr>
              <p:nvPr/>
            </p:nvSpPr>
            <p:spPr bwMode="auto">
              <a:xfrm flipH="1">
                <a:off x="4834784" y="3606270"/>
                <a:ext cx="222250" cy="555625"/>
              </a:xfrm>
              <a:custGeom>
                <a:avLst/>
                <a:gdLst>
                  <a:gd name="T0" fmla="*/ 24 w 41"/>
                  <a:gd name="T1" fmla="*/ 103 h 104"/>
                  <a:gd name="T2" fmla="*/ 13 w 41"/>
                  <a:gd name="T3" fmla="*/ 96 h 104"/>
                  <a:gd name="T4" fmla="*/ 16 w 41"/>
                  <a:gd name="T5" fmla="*/ 10 h 104"/>
                  <a:gd name="T6" fmla="*/ 31 w 41"/>
                  <a:gd name="T7" fmla="*/ 1 h 104"/>
                  <a:gd name="T8" fmla="*/ 39 w 41"/>
                  <a:gd name="T9" fmla="*/ 16 h 104"/>
                  <a:gd name="T10" fmla="*/ 35 w 41"/>
                  <a:gd name="T11" fmla="*/ 86 h 104"/>
                  <a:gd name="T12" fmla="*/ 29 w 41"/>
                  <a:gd name="T13" fmla="*/ 102 h 104"/>
                  <a:gd name="T14" fmla="*/ 24 w 41"/>
                  <a:gd name="T15" fmla="*/ 103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04">
                    <a:moveTo>
                      <a:pt x="24" y="103"/>
                    </a:moveTo>
                    <a:cubicBezTo>
                      <a:pt x="19" y="104"/>
                      <a:pt x="15" y="101"/>
                      <a:pt x="13" y="96"/>
                    </a:cubicBezTo>
                    <a:cubicBezTo>
                      <a:pt x="0" y="67"/>
                      <a:pt x="14" y="15"/>
                      <a:pt x="16" y="10"/>
                    </a:cubicBezTo>
                    <a:cubicBezTo>
                      <a:pt x="18" y="3"/>
                      <a:pt x="24" y="0"/>
                      <a:pt x="31" y="1"/>
                    </a:cubicBezTo>
                    <a:cubicBezTo>
                      <a:pt x="37" y="3"/>
                      <a:pt x="41" y="10"/>
                      <a:pt x="39" y="16"/>
                    </a:cubicBezTo>
                    <a:cubicBezTo>
                      <a:pt x="34" y="35"/>
                      <a:pt x="28" y="71"/>
                      <a:pt x="35" y="86"/>
                    </a:cubicBezTo>
                    <a:cubicBezTo>
                      <a:pt x="38" y="93"/>
                      <a:pt x="35" y="100"/>
                      <a:pt x="29" y="102"/>
                    </a:cubicBezTo>
                    <a:cubicBezTo>
                      <a:pt x="27" y="103"/>
                      <a:pt x="26" y="103"/>
                      <a:pt x="24" y="103"/>
                    </a:cubicBezTo>
                    <a:close/>
                  </a:path>
                </a:pathLst>
              </a:custGeom>
              <a:solidFill>
                <a:srgbClr val="FFFFFF">
                  <a:lumMod val="65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46" name="Freeform 10">
                <a:extLst>
                  <a:ext uri="{FF2B5EF4-FFF2-40B4-BE49-F238E27FC236}">
                    <a16:creationId xmlns:a16="http://schemas.microsoft.com/office/drawing/2014/main" id="{E730A4F0-5867-421E-BA18-64DA7445E9BA}"/>
                  </a:ext>
                </a:extLst>
              </p:cNvPr>
              <p:cNvSpPr>
                <a:spLocks/>
              </p:cNvSpPr>
              <p:nvPr/>
            </p:nvSpPr>
            <p:spPr bwMode="auto">
              <a:xfrm flipH="1">
                <a:off x="5023696" y="3633258"/>
                <a:ext cx="227013" cy="528638"/>
              </a:xfrm>
              <a:custGeom>
                <a:avLst/>
                <a:gdLst>
                  <a:gd name="T0" fmla="*/ 25 w 42"/>
                  <a:gd name="T1" fmla="*/ 99 h 99"/>
                  <a:gd name="T2" fmla="*/ 14 w 42"/>
                  <a:gd name="T3" fmla="*/ 92 h 99"/>
                  <a:gd name="T4" fmla="*/ 17 w 42"/>
                  <a:gd name="T5" fmla="*/ 10 h 99"/>
                  <a:gd name="T6" fmla="*/ 32 w 42"/>
                  <a:gd name="T7" fmla="*/ 2 h 99"/>
                  <a:gd name="T8" fmla="*/ 40 w 42"/>
                  <a:gd name="T9" fmla="*/ 18 h 99"/>
                  <a:gd name="T10" fmla="*/ 35 w 42"/>
                  <a:gd name="T11" fmla="*/ 82 h 99"/>
                  <a:gd name="T12" fmla="*/ 29 w 42"/>
                  <a:gd name="T13" fmla="*/ 98 h 99"/>
                  <a:gd name="T14" fmla="*/ 25 w 42"/>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99">
                    <a:moveTo>
                      <a:pt x="25" y="99"/>
                    </a:moveTo>
                    <a:cubicBezTo>
                      <a:pt x="20" y="99"/>
                      <a:pt x="16" y="97"/>
                      <a:pt x="14" y="92"/>
                    </a:cubicBezTo>
                    <a:cubicBezTo>
                      <a:pt x="0" y="63"/>
                      <a:pt x="15" y="16"/>
                      <a:pt x="17" y="10"/>
                    </a:cubicBezTo>
                    <a:cubicBezTo>
                      <a:pt x="19" y="4"/>
                      <a:pt x="26" y="0"/>
                      <a:pt x="32" y="2"/>
                    </a:cubicBezTo>
                    <a:cubicBezTo>
                      <a:pt x="38" y="4"/>
                      <a:pt x="42" y="11"/>
                      <a:pt x="40" y="18"/>
                    </a:cubicBezTo>
                    <a:cubicBezTo>
                      <a:pt x="36" y="30"/>
                      <a:pt x="28" y="65"/>
                      <a:pt x="35" y="82"/>
                    </a:cubicBezTo>
                    <a:cubicBezTo>
                      <a:pt x="38" y="88"/>
                      <a:pt x="35" y="95"/>
                      <a:pt x="29" y="98"/>
                    </a:cubicBezTo>
                    <a:cubicBezTo>
                      <a:pt x="28" y="99"/>
                      <a:pt x="26" y="99"/>
                      <a:pt x="25" y="99"/>
                    </a:cubicBezTo>
                    <a:close/>
                  </a:path>
                </a:pathLst>
              </a:custGeom>
              <a:solidFill>
                <a:srgbClr val="FFFFFF">
                  <a:lumMod val="65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47" name="Freeform 11">
                <a:extLst>
                  <a:ext uri="{FF2B5EF4-FFF2-40B4-BE49-F238E27FC236}">
                    <a16:creationId xmlns:a16="http://schemas.microsoft.com/office/drawing/2014/main" id="{AE25FB6E-737F-4D5B-8835-534F1E406128}"/>
                  </a:ext>
                </a:extLst>
              </p:cNvPr>
              <p:cNvSpPr>
                <a:spLocks/>
              </p:cNvSpPr>
              <p:nvPr/>
            </p:nvSpPr>
            <p:spPr bwMode="auto">
              <a:xfrm flipH="1">
                <a:off x="4771283" y="3242733"/>
                <a:ext cx="258763" cy="250825"/>
              </a:xfrm>
              <a:custGeom>
                <a:avLst/>
                <a:gdLst>
                  <a:gd name="T0" fmla="*/ 47 w 48"/>
                  <a:gd name="T1" fmla="*/ 23 h 47"/>
                  <a:gd name="T2" fmla="*/ 24 w 48"/>
                  <a:gd name="T3" fmla="*/ 47 h 47"/>
                  <a:gd name="T4" fmla="*/ 0 w 48"/>
                  <a:gd name="T5" fmla="*/ 24 h 47"/>
                  <a:gd name="T6" fmla="*/ 23 w 48"/>
                  <a:gd name="T7" fmla="*/ 0 h 47"/>
                  <a:gd name="T8" fmla="*/ 47 w 48"/>
                  <a:gd name="T9" fmla="*/ 23 h 47"/>
                </a:gdLst>
                <a:ahLst/>
                <a:cxnLst>
                  <a:cxn ang="0">
                    <a:pos x="T0" y="T1"/>
                  </a:cxn>
                  <a:cxn ang="0">
                    <a:pos x="T2" y="T3"/>
                  </a:cxn>
                  <a:cxn ang="0">
                    <a:pos x="T4" y="T5"/>
                  </a:cxn>
                  <a:cxn ang="0">
                    <a:pos x="T6" y="T7"/>
                  </a:cxn>
                  <a:cxn ang="0">
                    <a:pos x="T8" y="T9"/>
                  </a:cxn>
                </a:cxnLst>
                <a:rect l="0" t="0" r="r" b="b"/>
                <a:pathLst>
                  <a:path w="48" h="47">
                    <a:moveTo>
                      <a:pt x="47" y="23"/>
                    </a:moveTo>
                    <a:cubicBezTo>
                      <a:pt x="48" y="36"/>
                      <a:pt x="37" y="47"/>
                      <a:pt x="24" y="47"/>
                    </a:cubicBezTo>
                    <a:cubicBezTo>
                      <a:pt x="11" y="47"/>
                      <a:pt x="1" y="37"/>
                      <a:pt x="0" y="24"/>
                    </a:cubicBezTo>
                    <a:cubicBezTo>
                      <a:pt x="0" y="11"/>
                      <a:pt x="10" y="0"/>
                      <a:pt x="23" y="0"/>
                    </a:cubicBezTo>
                    <a:cubicBezTo>
                      <a:pt x="36" y="0"/>
                      <a:pt x="47" y="10"/>
                      <a:pt x="47" y="23"/>
                    </a:cubicBezTo>
                    <a:close/>
                  </a:path>
                </a:pathLst>
              </a:custGeom>
              <a:solidFill>
                <a:srgbClr val="FFFFFF">
                  <a:lumMod val="65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48" name="Freeform 12">
                <a:extLst>
                  <a:ext uri="{FF2B5EF4-FFF2-40B4-BE49-F238E27FC236}">
                    <a16:creationId xmlns:a16="http://schemas.microsoft.com/office/drawing/2014/main" id="{E0F73A44-5CE6-4D4E-BF6E-7457D726BCF2}"/>
                  </a:ext>
                </a:extLst>
              </p:cNvPr>
              <p:cNvSpPr>
                <a:spLocks/>
              </p:cNvSpPr>
              <p:nvPr/>
            </p:nvSpPr>
            <p:spPr bwMode="auto">
              <a:xfrm flipH="1">
                <a:off x="4798271" y="3264958"/>
                <a:ext cx="204788" cy="203200"/>
              </a:xfrm>
              <a:custGeom>
                <a:avLst/>
                <a:gdLst>
                  <a:gd name="T0" fmla="*/ 38 w 38"/>
                  <a:gd name="T1" fmla="*/ 19 h 38"/>
                  <a:gd name="T2" fmla="*/ 19 w 38"/>
                  <a:gd name="T3" fmla="*/ 38 h 38"/>
                  <a:gd name="T4" fmla="*/ 0 w 38"/>
                  <a:gd name="T5" fmla="*/ 20 h 38"/>
                  <a:gd name="T6" fmla="*/ 18 w 38"/>
                  <a:gd name="T7" fmla="*/ 1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29"/>
                      <a:pt x="30" y="38"/>
                      <a:pt x="19" y="38"/>
                    </a:cubicBezTo>
                    <a:cubicBezTo>
                      <a:pt x="9" y="38"/>
                      <a:pt x="0" y="30"/>
                      <a:pt x="0" y="20"/>
                    </a:cubicBezTo>
                    <a:cubicBezTo>
                      <a:pt x="0" y="9"/>
                      <a:pt x="8" y="1"/>
                      <a:pt x="18" y="1"/>
                    </a:cubicBezTo>
                    <a:cubicBezTo>
                      <a:pt x="29" y="0"/>
                      <a:pt x="37" y="9"/>
                      <a:pt x="38" y="19"/>
                    </a:cubicBezTo>
                    <a:close/>
                  </a:path>
                </a:pathLst>
              </a:custGeom>
              <a:solidFill>
                <a:schemeClr val="bg1"/>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49" name="Freeform 15">
                <a:extLst>
                  <a:ext uri="{FF2B5EF4-FFF2-40B4-BE49-F238E27FC236}">
                    <a16:creationId xmlns:a16="http://schemas.microsoft.com/office/drawing/2014/main" id="{75FC72F8-5244-4233-9737-3DC852978C25}"/>
                  </a:ext>
                </a:extLst>
              </p:cNvPr>
              <p:cNvSpPr>
                <a:spLocks/>
              </p:cNvSpPr>
              <p:nvPr/>
            </p:nvSpPr>
            <p:spPr bwMode="auto">
              <a:xfrm flipH="1">
                <a:off x="4301383" y="1151995"/>
                <a:ext cx="706438" cy="1004888"/>
              </a:xfrm>
              <a:custGeom>
                <a:avLst/>
                <a:gdLst>
                  <a:gd name="T0" fmla="*/ 74 w 131"/>
                  <a:gd name="T1" fmla="*/ 0 h 188"/>
                  <a:gd name="T2" fmla="*/ 1 w 131"/>
                  <a:gd name="T3" fmla="*/ 179 h 188"/>
                  <a:gd name="T4" fmla="*/ 38 w 131"/>
                  <a:gd name="T5" fmla="*/ 188 h 188"/>
                  <a:gd name="T6" fmla="*/ 125 w 131"/>
                  <a:gd name="T7" fmla="*/ 85 h 188"/>
                  <a:gd name="T8" fmla="*/ 131 w 131"/>
                  <a:gd name="T9" fmla="*/ 2 h 188"/>
                  <a:gd name="T10" fmla="*/ 74 w 131"/>
                  <a:gd name="T11" fmla="*/ 0 h 188"/>
                </a:gdLst>
                <a:ahLst/>
                <a:cxnLst>
                  <a:cxn ang="0">
                    <a:pos x="T0" y="T1"/>
                  </a:cxn>
                  <a:cxn ang="0">
                    <a:pos x="T2" y="T3"/>
                  </a:cxn>
                  <a:cxn ang="0">
                    <a:pos x="T4" y="T5"/>
                  </a:cxn>
                  <a:cxn ang="0">
                    <a:pos x="T6" y="T7"/>
                  </a:cxn>
                  <a:cxn ang="0">
                    <a:pos x="T8" y="T9"/>
                  </a:cxn>
                  <a:cxn ang="0">
                    <a:pos x="T10" y="T11"/>
                  </a:cxn>
                </a:cxnLst>
                <a:rect l="0" t="0" r="r" b="b"/>
                <a:pathLst>
                  <a:path w="131" h="188">
                    <a:moveTo>
                      <a:pt x="74" y="0"/>
                    </a:moveTo>
                    <a:cubicBezTo>
                      <a:pt x="74" y="0"/>
                      <a:pt x="0" y="125"/>
                      <a:pt x="1" y="179"/>
                    </a:cubicBezTo>
                    <a:cubicBezTo>
                      <a:pt x="38" y="188"/>
                      <a:pt x="38" y="188"/>
                      <a:pt x="38" y="188"/>
                    </a:cubicBezTo>
                    <a:cubicBezTo>
                      <a:pt x="125" y="85"/>
                      <a:pt x="125" y="85"/>
                      <a:pt x="125" y="85"/>
                    </a:cubicBezTo>
                    <a:cubicBezTo>
                      <a:pt x="131" y="2"/>
                      <a:pt x="131" y="2"/>
                      <a:pt x="131" y="2"/>
                    </a:cubicBezTo>
                    <a:lnTo>
                      <a:pt x="74" y="0"/>
                    </a:lnTo>
                    <a:close/>
                  </a:path>
                </a:pathLst>
              </a:custGeom>
              <a:solidFill>
                <a:srgbClr val="A6A6A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50" name="Freeform 17">
                <a:extLst>
                  <a:ext uri="{FF2B5EF4-FFF2-40B4-BE49-F238E27FC236}">
                    <a16:creationId xmlns:a16="http://schemas.microsoft.com/office/drawing/2014/main" id="{7910F9F7-A1A3-4664-8D82-0E77E4720CFE}"/>
                  </a:ext>
                </a:extLst>
              </p:cNvPr>
              <p:cNvSpPr>
                <a:spLocks/>
              </p:cNvSpPr>
              <p:nvPr/>
            </p:nvSpPr>
            <p:spPr bwMode="auto">
              <a:xfrm flipH="1">
                <a:off x="4656984" y="1928283"/>
                <a:ext cx="485775" cy="481013"/>
              </a:xfrm>
              <a:custGeom>
                <a:avLst/>
                <a:gdLst>
                  <a:gd name="T0" fmla="*/ 85 w 90"/>
                  <a:gd name="T1" fmla="*/ 37 h 90"/>
                  <a:gd name="T2" fmla="*/ 53 w 90"/>
                  <a:gd name="T3" fmla="*/ 85 h 90"/>
                  <a:gd name="T4" fmla="*/ 5 w 90"/>
                  <a:gd name="T5" fmla="*/ 53 h 90"/>
                  <a:gd name="T6" fmla="*/ 37 w 90"/>
                  <a:gd name="T7" fmla="*/ 5 h 90"/>
                  <a:gd name="T8" fmla="*/ 85 w 90"/>
                  <a:gd name="T9" fmla="*/ 37 h 90"/>
                </a:gdLst>
                <a:ahLst/>
                <a:cxnLst>
                  <a:cxn ang="0">
                    <a:pos x="T0" y="T1"/>
                  </a:cxn>
                  <a:cxn ang="0">
                    <a:pos x="T2" y="T3"/>
                  </a:cxn>
                  <a:cxn ang="0">
                    <a:pos x="T4" y="T5"/>
                  </a:cxn>
                  <a:cxn ang="0">
                    <a:pos x="T6" y="T7"/>
                  </a:cxn>
                  <a:cxn ang="0">
                    <a:pos x="T8" y="T9"/>
                  </a:cxn>
                </a:cxnLst>
                <a:rect l="0" t="0" r="r" b="b"/>
                <a:pathLst>
                  <a:path w="90" h="90">
                    <a:moveTo>
                      <a:pt x="85" y="37"/>
                    </a:moveTo>
                    <a:cubicBezTo>
                      <a:pt x="90" y="59"/>
                      <a:pt x="75" y="81"/>
                      <a:pt x="53" y="85"/>
                    </a:cubicBezTo>
                    <a:cubicBezTo>
                      <a:pt x="31" y="90"/>
                      <a:pt x="9" y="75"/>
                      <a:pt x="5" y="53"/>
                    </a:cubicBezTo>
                    <a:cubicBezTo>
                      <a:pt x="0" y="31"/>
                      <a:pt x="15" y="9"/>
                      <a:pt x="37" y="5"/>
                    </a:cubicBezTo>
                    <a:cubicBezTo>
                      <a:pt x="59" y="0"/>
                      <a:pt x="81" y="15"/>
                      <a:pt x="85" y="37"/>
                    </a:cubicBezTo>
                    <a:close/>
                  </a:path>
                </a:pathLst>
              </a:custGeom>
              <a:solidFill>
                <a:srgbClr val="FFFFFF">
                  <a:lumMod val="50000"/>
                </a:srgbClr>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51" name="Freeform 18">
                <a:extLst>
                  <a:ext uri="{FF2B5EF4-FFF2-40B4-BE49-F238E27FC236}">
                    <a16:creationId xmlns:a16="http://schemas.microsoft.com/office/drawing/2014/main" id="{4114C766-E8CC-480F-A7C4-67A9FE0ECD84}"/>
                  </a:ext>
                </a:extLst>
              </p:cNvPr>
              <p:cNvSpPr>
                <a:spLocks/>
              </p:cNvSpPr>
              <p:nvPr/>
            </p:nvSpPr>
            <p:spPr bwMode="auto">
              <a:xfrm flipH="1">
                <a:off x="4798271" y="2066395"/>
                <a:ext cx="204788" cy="203200"/>
              </a:xfrm>
              <a:custGeom>
                <a:avLst/>
                <a:gdLst>
                  <a:gd name="T0" fmla="*/ 2 w 38"/>
                  <a:gd name="T1" fmla="*/ 22 h 38"/>
                  <a:gd name="T2" fmla="*/ 22 w 38"/>
                  <a:gd name="T3" fmla="*/ 36 h 38"/>
                  <a:gd name="T4" fmla="*/ 36 w 38"/>
                  <a:gd name="T5" fmla="*/ 16 h 38"/>
                  <a:gd name="T6" fmla="*/ 16 w 38"/>
                  <a:gd name="T7" fmla="*/ 2 h 38"/>
                  <a:gd name="T8" fmla="*/ 2 w 38"/>
                  <a:gd name="T9" fmla="*/ 22 h 38"/>
                </a:gdLst>
                <a:ahLst/>
                <a:cxnLst>
                  <a:cxn ang="0">
                    <a:pos x="T0" y="T1"/>
                  </a:cxn>
                  <a:cxn ang="0">
                    <a:pos x="T2" y="T3"/>
                  </a:cxn>
                  <a:cxn ang="0">
                    <a:pos x="T4" y="T5"/>
                  </a:cxn>
                  <a:cxn ang="0">
                    <a:pos x="T6" y="T7"/>
                  </a:cxn>
                  <a:cxn ang="0">
                    <a:pos x="T8" y="T9"/>
                  </a:cxn>
                </a:cxnLst>
                <a:rect l="0" t="0" r="r" b="b"/>
                <a:pathLst>
                  <a:path w="38" h="38">
                    <a:moveTo>
                      <a:pt x="2" y="22"/>
                    </a:moveTo>
                    <a:cubicBezTo>
                      <a:pt x="4" y="32"/>
                      <a:pt x="13" y="38"/>
                      <a:pt x="22" y="36"/>
                    </a:cubicBezTo>
                    <a:cubicBezTo>
                      <a:pt x="32" y="34"/>
                      <a:pt x="38" y="25"/>
                      <a:pt x="36" y="16"/>
                    </a:cubicBezTo>
                    <a:cubicBezTo>
                      <a:pt x="34" y="6"/>
                      <a:pt x="25" y="0"/>
                      <a:pt x="16" y="2"/>
                    </a:cubicBezTo>
                    <a:cubicBezTo>
                      <a:pt x="6" y="4"/>
                      <a:pt x="0" y="13"/>
                      <a:pt x="2" y="22"/>
                    </a:cubicBezTo>
                    <a:close/>
                  </a:path>
                </a:pathLst>
              </a:custGeom>
              <a:solidFill>
                <a:srgbClr val="505050"/>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grpSp>
            <p:nvGrpSpPr>
              <p:cNvPr id="552" name="Group 551">
                <a:extLst>
                  <a:ext uri="{FF2B5EF4-FFF2-40B4-BE49-F238E27FC236}">
                    <a16:creationId xmlns:a16="http://schemas.microsoft.com/office/drawing/2014/main" id="{B5E0A626-651A-488A-9490-7AE26D238830}"/>
                  </a:ext>
                </a:extLst>
              </p:cNvPr>
              <p:cNvGrpSpPr/>
              <p:nvPr/>
            </p:nvGrpSpPr>
            <p:grpSpPr>
              <a:xfrm>
                <a:off x="4166446" y="1077383"/>
                <a:ext cx="571500" cy="566738"/>
                <a:chOff x="4166446" y="1077383"/>
                <a:chExt cx="571500" cy="566738"/>
              </a:xfrm>
            </p:grpSpPr>
            <p:sp>
              <p:nvSpPr>
                <p:cNvPr id="553" name="Oval 63">
                  <a:extLst>
                    <a:ext uri="{FF2B5EF4-FFF2-40B4-BE49-F238E27FC236}">
                      <a16:creationId xmlns:a16="http://schemas.microsoft.com/office/drawing/2014/main" id="{0F5C7398-E44C-4A10-9C6D-D9C582FE147C}"/>
                    </a:ext>
                  </a:extLst>
                </p:cNvPr>
                <p:cNvSpPr>
                  <a:spLocks noChangeArrowheads="1"/>
                </p:cNvSpPr>
                <p:nvPr/>
              </p:nvSpPr>
              <p:spPr bwMode="auto">
                <a:xfrm flipH="1">
                  <a:off x="4166446" y="1077383"/>
                  <a:ext cx="571500" cy="566738"/>
                </a:xfrm>
                <a:prstGeom prst="ellipse">
                  <a:avLst/>
                </a:prstGeom>
                <a:solidFill>
                  <a:srgbClr val="505050"/>
                </a:solidFill>
                <a:ln>
                  <a:noFill/>
                </a:ln>
              </p:spPr>
              <p:txBody>
                <a:bodyPr vert="horz" wrap="square" lIns="73442" tIns="36722" rIns="73442" bIns="36722" numCol="1" anchor="t" anchorCtr="0" compatLnSpc="1">
                  <a:prstTxWarp prst="textNoShape">
                    <a:avLst/>
                  </a:prstTxWarp>
                </a:bodyPr>
                <a:lstStyle/>
                <a:p>
                  <a:pPr defTabSz="896386"/>
                  <a:endParaRPr lang="en-US" sz="1682" kern="0">
                    <a:solidFill>
                      <a:srgbClr val="FFFFFF"/>
                    </a:solidFill>
                    <a:latin typeface="Segoe UI Semilight"/>
                  </a:endParaRPr>
                </a:p>
              </p:txBody>
            </p:sp>
            <p:sp>
              <p:nvSpPr>
                <p:cNvPr id="554" name="Oval 64">
                  <a:extLst>
                    <a:ext uri="{FF2B5EF4-FFF2-40B4-BE49-F238E27FC236}">
                      <a16:creationId xmlns:a16="http://schemas.microsoft.com/office/drawing/2014/main" id="{72057C0E-FC05-4783-B43E-70B0885DE26E}"/>
                    </a:ext>
                  </a:extLst>
                </p:cNvPr>
                <p:cNvSpPr>
                  <a:spLocks noChangeArrowheads="1"/>
                </p:cNvSpPr>
                <p:nvPr/>
              </p:nvSpPr>
              <p:spPr bwMode="auto">
                <a:xfrm flipH="1">
                  <a:off x="4220421" y="1126595"/>
                  <a:ext cx="463550" cy="4651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55" name="Oval 65">
                  <a:extLst>
                    <a:ext uri="{FF2B5EF4-FFF2-40B4-BE49-F238E27FC236}">
                      <a16:creationId xmlns:a16="http://schemas.microsoft.com/office/drawing/2014/main" id="{094DDCAF-0E4C-45F4-B9E3-5A04CF1F4ED8}"/>
                    </a:ext>
                  </a:extLst>
                </p:cNvPr>
                <p:cNvSpPr>
                  <a:spLocks noChangeArrowheads="1"/>
                </p:cNvSpPr>
                <p:nvPr/>
              </p:nvSpPr>
              <p:spPr bwMode="auto">
                <a:xfrm flipH="1">
                  <a:off x="4264871" y="1174220"/>
                  <a:ext cx="376238" cy="374650"/>
                </a:xfrm>
                <a:prstGeom prst="ellipse">
                  <a:avLst/>
                </a:prstGeom>
                <a:solidFill>
                  <a:schemeClr val="bg1"/>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grpSp>
        <p:grpSp>
          <p:nvGrpSpPr>
            <p:cNvPr id="504" name="Group 503">
              <a:extLst>
                <a:ext uri="{FF2B5EF4-FFF2-40B4-BE49-F238E27FC236}">
                  <a16:creationId xmlns:a16="http://schemas.microsoft.com/office/drawing/2014/main" id="{2CD4BDC3-C367-4754-AC86-DF16E4A93602}"/>
                </a:ext>
              </a:extLst>
            </p:cNvPr>
            <p:cNvGrpSpPr/>
            <p:nvPr/>
          </p:nvGrpSpPr>
          <p:grpSpPr>
            <a:xfrm>
              <a:off x="2159529" y="3980920"/>
              <a:ext cx="1012825" cy="3409950"/>
              <a:chOff x="2159529" y="3980920"/>
              <a:chExt cx="1012825" cy="3409950"/>
            </a:xfrm>
          </p:grpSpPr>
          <p:sp>
            <p:nvSpPr>
              <p:cNvPr id="523" name="Freeform 13">
                <a:extLst>
                  <a:ext uri="{FF2B5EF4-FFF2-40B4-BE49-F238E27FC236}">
                    <a16:creationId xmlns:a16="http://schemas.microsoft.com/office/drawing/2014/main" id="{D49EF28A-F40E-4445-863D-6F68376879FF}"/>
                  </a:ext>
                </a:extLst>
              </p:cNvPr>
              <p:cNvSpPr>
                <a:spLocks/>
              </p:cNvSpPr>
              <p:nvPr/>
            </p:nvSpPr>
            <p:spPr bwMode="auto">
              <a:xfrm>
                <a:off x="2159529" y="7006695"/>
                <a:ext cx="1012825" cy="384175"/>
              </a:xfrm>
              <a:custGeom>
                <a:avLst/>
                <a:gdLst>
                  <a:gd name="T0" fmla="*/ 32 w 188"/>
                  <a:gd name="T1" fmla="*/ 0 h 72"/>
                  <a:gd name="T2" fmla="*/ 0 w 188"/>
                  <a:gd name="T3" fmla="*/ 33 h 72"/>
                  <a:gd name="T4" fmla="*/ 0 w 188"/>
                  <a:gd name="T5" fmla="*/ 39 h 72"/>
                  <a:gd name="T6" fmla="*/ 3 w 188"/>
                  <a:gd name="T7" fmla="*/ 53 h 72"/>
                  <a:gd name="T8" fmla="*/ 32 w 188"/>
                  <a:gd name="T9" fmla="*/ 72 h 72"/>
                  <a:gd name="T10" fmla="*/ 180 w 188"/>
                  <a:gd name="T11" fmla="*/ 72 h 72"/>
                  <a:gd name="T12" fmla="*/ 188 w 188"/>
                  <a:gd name="T13" fmla="*/ 64 h 72"/>
                  <a:gd name="T14" fmla="*/ 188 w 188"/>
                  <a:gd name="T15" fmla="*/ 53 h 72"/>
                  <a:gd name="T16" fmla="*/ 188 w 188"/>
                  <a:gd name="T17" fmla="*/ 8 h 72"/>
                  <a:gd name="T18" fmla="*/ 180 w 188"/>
                  <a:gd name="T19" fmla="*/ 0 h 72"/>
                  <a:gd name="T20" fmla="*/ 32 w 188"/>
                  <a:gd name="T21"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8" h="72">
                    <a:moveTo>
                      <a:pt x="32" y="0"/>
                    </a:moveTo>
                    <a:cubicBezTo>
                      <a:pt x="14" y="0"/>
                      <a:pt x="0" y="14"/>
                      <a:pt x="0" y="33"/>
                    </a:cubicBezTo>
                    <a:cubicBezTo>
                      <a:pt x="0" y="39"/>
                      <a:pt x="0" y="39"/>
                      <a:pt x="0" y="39"/>
                    </a:cubicBezTo>
                    <a:cubicBezTo>
                      <a:pt x="0" y="44"/>
                      <a:pt x="1" y="48"/>
                      <a:pt x="3" y="53"/>
                    </a:cubicBezTo>
                    <a:cubicBezTo>
                      <a:pt x="8" y="64"/>
                      <a:pt x="19" y="72"/>
                      <a:pt x="32" y="72"/>
                    </a:cubicBezTo>
                    <a:cubicBezTo>
                      <a:pt x="180" y="72"/>
                      <a:pt x="180" y="72"/>
                      <a:pt x="180" y="72"/>
                    </a:cubicBezTo>
                    <a:cubicBezTo>
                      <a:pt x="185" y="72"/>
                      <a:pt x="188" y="68"/>
                      <a:pt x="188" y="64"/>
                    </a:cubicBezTo>
                    <a:cubicBezTo>
                      <a:pt x="188" y="53"/>
                      <a:pt x="188" y="53"/>
                      <a:pt x="188" y="53"/>
                    </a:cubicBezTo>
                    <a:cubicBezTo>
                      <a:pt x="188" y="8"/>
                      <a:pt x="188" y="8"/>
                      <a:pt x="188" y="8"/>
                    </a:cubicBezTo>
                    <a:cubicBezTo>
                      <a:pt x="188" y="3"/>
                      <a:pt x="185" y="0"/>
                      <a:pt x="180" y="0"/>
                    </a:cubicBezTo>
                    <a:lnTo>
                      <a:pt x="32" y="0"/>
                    </a:lnTo>
                    <a:close/>
                  </a:path>
                </a:pathLst>
              </a:custGeom>
              <a:solidFill>
                <a:srgbClr val="A6A6A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24" name="Freeform 14">
                <a:extLst>
                  <a:ext uri="{FF2B5EF4-FFF2-40B4-BE49-F238E27FC236}">
                    <a16:creationId xmlns:a16="http://schemas.microsoft.com/office/drawing/2014/main" id="{7B40D632-8F9B-435F-93AD-4B0222C85FC7}"/>
                  </a:ext>
                </a:extLst>
              </p:cNvPr>
              <p:cNvSpPr>
                <a:spLocks/>
              </p:cNvSpPr>
              <p:nvPr/>
            </p:nvSpPr>
            <p:spPr bwMode="auto">
              <a:xfrm>
                <a:off x="2175404" y="7289270"/>
                <a:ext cx="996950" cy="101600"/>
              </a:xfrm>
              <a:custGeom>
                <a:avLst/>
                <a:gdLst>
                  <a:gd name="T0" fmla="*/ 0 w 185"/>
                  <a:gd name="T1" fmla="*/ 0 h 19"/>
                  <a:gd name="T2" fmla="*/ 29 w 185"/>
                  <a:gd name="T3" fmla="*/ 19 h 19"/>
                  <a:gd name="T4" fmla="*/ 177 w 185"/>
                  <a:gd name="T5" fmla="*/ 19 h 19"/>
                  <a:gd name="T6" fmla="*/ 185 w 185"/>
                  <a:gd name="T7" fmla="*/ 11 h 19"/>
                  <a:gd name="T8" fmla="*/ 185 w 185"/>
                  <a:gd name="T9" fmla="*/ 0 h 19"/>
                  <a:gd name="T10" fmla="*/ 0 w 185"/>
                  <a:gd name="T11" fmla="*/ 0 h 19"/>
                </a:gdLst>
                <a:ahLst/>
                <a:cxnLst>
                  <a:cxn ang="0">
                    <a:pos x="T0" y="T1"/>
                  </a:cxn>
                  <a:cxn ang="0">
                    <a:pos x="T2" y="T3"/>
                  </a:cxn>
                  <a:cxn ang="0">
                    <a:pos x="T4" y="T5"/>
                  </a:cxn>
                  <a:cxn ang="0">
                    <a:pos x="T6" y="T7"/>
                  </a:cxn>
                  <a:cxn ang="0">
                    <a:pos x="T8" y="T9"/>
                  </a:cxn>
                  <a:cxn ang="0">
                    <a:pos x="T10" y="T11"/>
                  </a:cxn>
                </a:cxnLst>
                <a:rect l="0" t="0" r="r" b="b"/>
                <a:pathLst>
                  <a:path w="185" h="19">
                    <a:moveTo>
                      <a:pt x="0" y="0"/>
                    </a:moveTo>
                    <a:cubicBezTo>
                      <a:pt x="5" y="11"/>
                      <a:pt x="16" y="19"/>
                      <a:pt x="29" y="19"/>
                    </a:cubicBezTo>
                    <a:cubicBezTo>
                      <a:pt x="177" y="19"/>
                      <a:pt x="177" y="19"/>
                      <a:pt x="177" y="19"/>
                    </a:cubicBezTo>
                    <a:cubicBezTo>
                      <a:pt x="182" y="19"/>
                      <a:pt x="185" y="15"/>
                      <a:pt x="185" y="11"/>
                    </a:cubicBezTo>
                    <a:cubicBezTo>
                      <a:pt x="185" y="0"/>
                      <a:pt x="185" y="0"/>
                      <a:pt x="185" y="0"/>
                    </a:cubicBezTo>
                    <a:lnTo>
                      <a:pt x="0" y="0"/>
                    </a:lnTo>
                    <a:close/>
                  </a:path>
                </a:pathLst>
              </a:cu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sp>
            <p:nvSpPr>
              <p:cNvPr id="525" name="Freeform 35">
                <a:extLst>
                  <a:ext uri="{FF2B5EF4-FFF2-40B4-BE49-F238E27FC236}">
                    <a16:creationId xmlns:a16="http://schemas.microsoft.com/office/drawing/2014/main" id="{884AE495-15C1-4171-9DCB-2D7BB011BE63}"/>
                  </a:ext>
                </a:extLst>
              </p:cNvPr>
              <p:cNvSpPr>
                <a:spLocks/>
              </p:cNvSpPr>
              <p:nvPr/>
            </p:nvSpPr>
            <p:spPr bwMode="auto">
              <a:xfrm>
                <a:off x="2445279" y="3980920"/>
                <a:ext cx="727075" cy="1463675"/>
              </a:xfrm>
              <a:custGeom>
                <a:avLst/>
                <a:gdLst>
                  <a:gd name="T0" fmla="*/ 135 w 135"/>
                  <a:gd name="T1" fmla="*/ 9 h 274"/>
                  <a:gd name="T2" fmla="*/ 126 w 135"/>
                  <a:gd name="T3" fmla="*/ 0 h 274"/>
                  <a:gd name="T4" fmla="*/ 58 w 135"/>
                  <a:gd name="T5" fmla="*/ 0 h 274"/>
                  <a:gd name="T6" fmla="*/ 47 w 135"/>
                  <a:gd name="T7" fmla="*/ 9 h 274"/>
                  <a:gd name="T8" fmla="*/ 1 w 135"/>
                  <a:gd name="T9" fmla="*/ 265 h 274"/>
                  <a:gd name="T10" fmla="*/ 9 w 135"/>
                  <a:gd name="T11" fmla="*/ 274 h 274"/>
                  <a:gd name="T12" fmla="*/ 126 w 135"/>
                  <a:gd name="T13" fmla="*/ 274 h 274"/>
                  <a:gd name="T14" fmla="*/ 135 w 135"/>
                  <a:gd name="T15" fmla="*/ 265 h 274"/>
                  <a:gd name="T16" fmla="*/ 135 w 135"/>
                  <a:gd name="T17" fmla="*/ 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274">
                    <a:moveTo>
                      <a:pt x="135" y="9"/>
                    </a:moveTo>
                    <a:cubicBezTo>
                      <a:pt x="135" y="4"/>
                      <a:pt x="131" y="0"/>
                      <a:pt x="126" y="0"/>
                    </a:cubicBezTo>
                    <a:cubicBezTo>
                      <a:pt x="58" y="0"/>
                      <a:pt x="58" y="0"/>
                      <a:pt x="58" y="0"/>
                    </a:cubicBezTo>
                    <a:cubicBezTo>
                      <a:pt x="53" y="0"/>
                      <a:pt x="48" y="4"/>
                      <a:pt x="47" y="9"/>
                    </a:cubicBezTo>
                    <a:cubicBezTo>
                      <a:pt x="1" y="265"/>
                      <a:pt x="1" y="265"/>
                      <a:pt x="1" y="265"/>
                    </a:cubicBezTo>
                    <a:cubicBezTo>
                      <a:pt x="0" y="270"/>
                      <a:pt x="3" y="274"/>
                      <a:pt x="9" y="274"/>
                    </a:cubicBezTo>
                    <a:cubicBezTo>
                      <a:pt x="126" y="274"/>
                      <a:pt x="126" y="274"/>
                      <a:pt x="126" y="274"/>
                    </a:cubicBezTo>
                    <a:cubicBezTo>
                      <a:pt x="131" y="274"/>
                      <a:pt x="135" y="270"/>
                      <a:pt x="135" y="265"/>
                    </a:cubicBezTo>
                    <a:lnTo>
                      <a:pt x="135" y="9"/>
                    </a:lnTo>
                    <a:close/>
                  </a:path>
                </a:pathLst>
              </a:custGeom>
              <a:solidFill>
                <a:srgbClr val="A6A6A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26" name="Oval 41">
                <a:extLst>
                  <a:ext uri="{FF2B5EF4-FFF2-40B4-BE49-F238E27FC236}">
                    <a16:creationId xmlns:a16="http://schemas.microsoft.com/office/drawing/2014/main" id="{2FE0EA35-966F-41FB-854E-BA11EC52BDE6}"/>
                  </a:ext>
                </a:extLst>
              </p:cNvPr>
              <p:cNvSpPr>
                <a:spLocks noChangeArrowheads="1"/>
              </p:cNvSpPr>
              <p:nvPr/>
            </p:nvSpPr>
            <p:spPr bwMode="auto">
              <a:xfrm>
                <a:off x="2719916" y="5060420"/>
                <a:ext cx="247650" cy="246063"/>
              </a:xfrm>
              <a:prstGeom prst="ellipse">
                <a:avLst/>
              </a:pr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sp>
            <p:nvSpPr>
              <p:cNvPr id="527" name="Freeform 43">
                <a:extLst>
                  <a:ext uri="{FF2B5EF4-FFF2-40B4-BE49-F238E27FC236}">
                    <a16:creationId xmlns:a16="http://schemas.microsoft.com/office/drawing/2014/main" id="{82488E8F-84F9-4E7C-8F98-D13F6BDFF081}"/>
                  </a:ext>
                </a:extLst>
              </p:cNvPr>
              <p:cNvSpPr>
                <a:spLocks/>
              </p:cNvSpPr>
              <p:nvPr/>
            </p:nvSpPr>
            <p:spPr bwMode="auto">
              <a:xfrm>
                <a:off x="2440516" y="5444595"/>
                <a:ext cx="731838" cy="236538"/>
              </a:xfrm>
              <a:custGeom>
                <a:avLst/>
                <a:gdLst>
                  <a:gd name="T0" fmla="*/ 0 w 136"/>
                  <a:gd name="T1" fmla="*/ 34 h 44"/>
                  <a:gd name="T2" fmla="*/ 10 w 136"/>
                  <a:gd name="T3" fmla="*/ 44 h 44"/>
                  <a:gd name="T4" fmla="*/ 127 w 136"/>
                  <a:gd name="T5" fmla="*/ 44 h 44"/>
                  <a:gd name="T6" fmla="*/ 136 w 136"/>
                  <a:gd name="T7" fmla="*/ 34 h 44"/>
                  <a:gd name="T8" fmla="*/ 136 w 136"/>
                  <a:gd name="T9" fmla="*/ 10 h 44"/>
                  <a:gd name="T10" fmla="*/ 127 w 136"/>
                  <a:gd name="T11" fmla="*/ 0 h 44"/>
                  <a:gd name="T12" fmla="*/ 10 w 136"/>
                  <a:gd name="T13" fmla="*/ 0 h 44"/>
                  <a:gd name="T14" fmla="*/ 0 w 136"/>
                  <a:gd name="T15" fmla="*/ 10 h 44"/>
                  <a:gd name="T16" fmla="*/ 0 w 136"/>
                  <a:gd name="T1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44">
                    <a:moveTo>
                      <a:pt x="0" y="34"/>
                    </a:moveTo>
                    <a:cubicBezTo>
                      <a:pt x="0" y="40"/>
                      <a:pt x="4" y="44"/>
                      <a:pt x="10" y="44"/>
                    </a:cubicBezTo>
                    <a:cubicBezTo>
                      <a:pt x="127" y="44"/>
                      <a:pt x="127" y="44"/>
                      <a:pt x="127" y="44"/>
                    </a:cubicBezTo>
                    <a:cubicBezTo>
                      <a:pt x="132" y="44"/>
                      <a:pt x="136" y="40"/>
                      <a:pt x="136" y="34"/>
                    </a:cubicBezTo>
                    <a:cubicBezTo>
                      <a:pt x="136" y="10"/>
                      <a:pt x="136" y="10"/>
                      <a:pt x="136" y="10"/>
                    </a:cubicBezTo>
                    <a:cubicBezTo>
                      <a:pt x="136" y="5"/>
                      <a:pt x="132" y="0"/>
                      <a:pt x="127" y="0"/>
                    </a:cubicBezTo>
                    <a:cubicBezTo>
                      <a:pt x="10" y="0"/>
                      <a:pt x="10" y="0"/>
                      <a:pt x="10" y="0"/>
                    </a:cubicBezTo>
                    <a:cubicBezTo>
                      <a:pt x="4" y="0"/>
                      <a:pt x="0" y="5"/>
                      <a:pt x="0" y="10"/>
                    </a:cubicBezTo>
                    <a:lnTo>
                      <a:pt x="0" y="34"/>
                    </a:lnTo>
                    <a:close/>
                  </a:path>
                </a:pathLst>
              </a:custGeom>
              <a:solidFill>
                <a:schemeClr val="accent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28" name="Freeform 45">
                <a:extLst>
                  <a:ext uri="{FF2B5EF4-FFF2-40B4-BE49-F238E27FC236}">
                    <a16:creationId xmlns:a16="http://schemas.microsoft.com/office/drawing/2014/main" id="{AEF7538A-498D-46E4-82ED-ABEA56F4BE14}"/>
                  </a:ext>
                </a:extLst>
              </p:cNvPr>
              <p:cNvSpPr>
                <a:spLocks/>
              </p:cNvSpPr>
              <p:nvPr/>
            </p:nvSpPr>
            <p:spPr bwMode="auto">
              <a:xfrm>
                <a:off x="2440516" y="5681133"/>
                <a:ext cx="731838" cy="1063625"/>
              </a:xfrm>
              <a:custGeom>
                <a:avLst/>
                <a:gdLst>
                  <a:gd name="T0" fmla="*/ 136 w 136"/>
                  <a:gd name="T1" fmla="*/ 190 h 199"/>
                  <a:gd name="T2" fmla="*/ 127 w 136"/>
                  <a:gd name="T3" fmla="*/ 199 h 199"/>
                  <a:gd name="T4" fmla="*/ 10 w 136"/>
                  <a:gd name="T5" fmla="*/ 199 h 199"/>
                  <a:gd name="T6" fmla="*/ 0 w 136"/>
                  <a:gd name="T7" fmla="*/ 190 h 199"/>
                  <a:gd name="T8" fmla="*/ 0 w 136"/>
                  <a:gd name="T9" fmla="*/ 9 h 199"/>
                  <a:gd name="T10" fmla="*/ 10 w 136"/>
                  <a:gd name="T11" fmla="*/ 0 h 199"/>
                  <a:gd name="T12" fmla="*/ 127 w 136"/>
                  <a:gd name="T13" fmla="*/ 0 h 199"/>
                  <a:gd name="T14" fmla="*/ 136 w 136"/>
                  <a:gd name="T15" fmla="*/ 9 h 199"/>
                  <a:gd name="T16" fmla="*/ 136 w 136"/>
                  <a:gd name="T17" fmla="*/ 19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199">
                    <a:moveTo>
                      <a:pt x="136" y="190"/>
                    </a:moveTo>
                    <a:cubicBezTo>
                      <a:pt x="136" y="195"/>
                      <a:pt x="132" y="199"/>
                      <a:pt x="127" y="199"/>
                    </a:cubicBezTo>
                    <a:cubicBezTo>
                      <a:pt x="10" y="199"/>
                      <a:pt x="10" y="199"/>
                      <a:pt x="10" y="199"/>
                    </a:cubicBezTo>
                    <a:cubicBezTo>
                      <a:pt x="4" y="199"/>
                      <a:pt x="0" y="195"/>
                      <a:pt x="0" y="190"/>
                    </a:cubicBezTo>
                    <a:cubicBezTo>
                      <a:pt x="0" y="9"/>
                      <a:pt x="0" y="9"/>
                      <a:pt x="0" y="9"/>
                    </a:cubicBezTo>
                    <a:cubicBezTo>
                      <a:pt x="0" y="4"/>
                      <a:pt x="4" y="0"/>
                      <a:pt x="10" y="0"/>
                    </a:cubicBezTo>
                    <a:cubicBezTo>
                      <a:pt x="127" y="0"/>
                      <a:pt x="127" y="0"/>
                      <a:pt x="127" y="0"/>
                    </a:cubicBezTo>
                    <a:cubicBezTo>
                      <a:pt x="132" y="0"/>
                      <a:pt x="136" y="4"/>
                      <a:pt x="136" y="9"/>
                    </a:cubicBezTo>
                    <a:lnTo>
                      <a:pt x="136" y="190"/>
                    </a:lnTo>
                    <a:close/>
                  </a:path>
                </a:pathLst>
              </a:custGeom>
              <a:solidFill>
                <a:srgbClr val="A6A6A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29" name="Freeform 47">
                <a:extLst>
                  <a:ext uri="{FF2B5EF4-FFF2-40B4-BE49-F238E27FC236}">
                    <a16:creationId xmlns:a16="http://schemas.microsoft.com/office/drawing/2014/main" id="{E689D4B3-2F94-4E12-A51F-6AEC4CE607AA}"/>
                  </a:ext>
                </a:extLst>
              </p:cNvPr>
              <p:cNvSpPr>
                <a:spLocks/>
              </p:cNvSpPr>
              <p:nvPr/>
            </p:nvSpPr>
            <p:spPr bwMode="auto">
              <a:xfrm>
                <a:off x="2537354" y="6476470"/>
                <a:ext cx="544513" cy="171450"/>
              </a:xfrm>
              <a:custGeom>
                <a:avLst/>
                <a:gdLst>
                  <a:gd name="T0" fmla="*/ 0 w 101"/>
                  <a:gd name="T1" fmla="*/ 23 h 32"/>
                  <a:gd name="T2" fmla="*/ 9 w 101"/>
                  <a:gd name="T3" fmla="*/ 32 h 32"/>
                  <a:gd name="T4" fmla="*/ 91 w 101"/>
                  <a:gd name="T5" fmla="*/ 32 h 32"/>
                  <a:gd name="T6" fmla="*/ 101 w 101"/>
                  <a:gd name="T7" fmla="*/ 23 h 32"/>
                  <a:gd name="T8" fmla="*/ 101 w 101"/>
                  <a:gd name="T9" fmla="*/ 9 h 32"/>
                  <a:gd name="T10" fmla="*/ 91 w 101"/>
                  <a:gd name="T11" fmla="*/ 0 h 32"/>
                  <a:gd name="T12" fmla="*/ 9 w 101"/>
                  <a:gd name="T13" fmla="*/ 0 h 32"/>
                  <a:gd name="T14" fmla="*/ 0 w 101"/>
                  <a:gd name="T15" fmla="*/ 9 h 32"/>
                  <a:gd name="T16" fmla="*/ 0 w 101"/>
                  <a:gd name="T17" fmla="*/ 2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 h="32">
                    <a:moveTo>
                      <a:pt x="0" y="23"/>
                    </a:moveTo>
                    <a:cubicBezTo>
                      <a:pt x="0" y="28"/>
                      <a:pt x="4" y="32"/>
                      <a:pt x="9" y="32"/>
                    </a:cubicBezTo>
                    <a:cubicBezTo>
                      <a:pt x="91" y="32"/>
                      <a:pt x="91" y="32"/>
                      <a:pt x="91" y="32"/>
                    </a:cubicBezTo>
                    <a:cubicBezTo>
                      <a:pt x="97" y="32"/>
                      <a:pt x="101" y="28"/>
                      <a:pt x="101" y="23"/>
                    </a:cubicBezTo>
                    <a:cubicBezTo>
                      <a:pt x="101" y="9"/>
                      <a:pt x="101" y="9"/>
                      <a:pt x="101" y="9"/>
                    </a:cubicBezTo>
                    <a:cubicBezTo>
                      <a:pt x="101" y="4"/>
                      <a:pt x="97" y="0"/>
                      <a:pt x="91" y="0"/>
                    </a:cubicBezTo>
                    <a:cubicBezTo>
                      <a:pt x="9" y="0"/>
                      <a:pt x="9" y="0"/>
                      <a:pt x="9" y="0"/>
                    </a:cubicBezTo>
                    <a:cubicBezTo>
                      <a:pt x="4" y="0"/>
                      <a:pt x="0" y="4"/>
                      <a:pt x="0" y="9"/>
                    </a:cubicBezTo>
                    <a:lnTo>
                      <a:pt x="0" y="23"/>
                    </a:lnTo>
                    <a:close/>
                  </a:path>
                </a:pathLst>
              </a:cu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sp>
            <p:nvSpPr>
              <p:cNvPr id="530" name="Freeform 66">
                <a:extLst>
                  <a:ext uri="{FF2B5EF4-FFF2-40B4-BE49-F238E27FC236}">
                    <a16:creationId xmlns:a16="http://schemas.microsoft.com/office/drawing/2014/main" id="{5DFB631E-B85A-4C4D-BC86-17D820F84B78}"/>
                  </a:ext>
                </a:extLst>
              </p:cNvPr>
              <p:cNvSpPr>
                <a:spLocks/>
              </p:cNvSpPr>
              <p:nvPr/>
            </p:nvSpPr>
            <p:spPr bwMode="auto">
              <a:xfrm>
                <a:off x="2440516" y="6749520"/>
                <a:ext cx="731838" cy="234950"/>
              </a:xfrm>
              <a:custGeom>
                <a:avLst/>
                <a:gdLst>
                  <a:gd name="T0" fmla="*/ 0 w 136"/>
                  <a:gd name="T1" fmla="*/ 34 h 44"/>
                  <a:gd name="T2" fmla="*/ 10 w 136"/>
                  <a:gd name="T3" fmla="*/ 44 h 44"/>
                  <a:gd name="T4" fmla="*/ 127 w 136"/>
                  <a:gd name="T5" fmla="*/ 44 h 44"/>
                  <a:gd name="T6" fmla="*/ 136 w 136"/>
                  <a:gd name="T7" fmla="*/ 34 h 44"/>
                  <a:gd name="T8" fmla="*/ 136 w 136"/>
                  <a:gd name="T9" fmla="*/ 10 h 44"/>
                  <a:gd name="T10" fmla="*/ 127 w 136"/>
                  <a:gd name="T11" fmla="*/ 0 h 44"/>
                  <a:gd name="T12" fmla="*/ 10 w 136"/>
                  <a:gd name="T13" fmla="*/ 0 h 44"/>
                  <a:gd name="T14" fmla="*/ 0 w 136"/>
                  <a:gd name="T15" fmla="*/ 10 h 44"/>
                  <a:gd name="T16" fmla="*/ 0 w 136"/>
                  <a:gd name="T1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44">
                    <a:moveTo>
                      <a:pt x="0" y="34"/>
                    </a:moveTo>
                    <a:cubicBezTo>
                      <a:pt x="0" y="39"/>
                      <a:pt x="4" y="44"/>
                      <a:pt x="10" y="44"/>
                    </a:cubicBezTo>
                    <a:cubicBezTo>
                      <a:pt x="127" y="44"/>
                      <a:pt x="127" y="44"/>
                      <a:pt x="127" y="44"/>
                    </a:cubicBezTo>
                    <a:cubicBezTo>
                      <a:pt x="132" y="44"/>
                      <a:pt x="136" y="39"/>
                      <a:pt x="136" y="34"/>
                    </a:cubicBezTo>
                    <a:cubicBezTo>
                      <a:pt x="136" y="10"/>
                      <a:pt x="136" y="10"/>
                      <a:pt x="136" y="10"/>
                    </a:cubicBezTo>
                    <a:cubicBezTo>
                      <a:pt x="136" y="4"/>
                      <a:pt x="132" y="0"/>
                      <a:pt x="127" y="0"/>
                    </a:cubicBezTo>
                    <a:cubicBezTo>
                      <a:pt x="10" y="0"/>
                      <a:pt x="10" y="0"/>
                      <a:pt x="10" y="0"/>
                    </a:cubicBezTo>
                    <a:cubicBezTo>
                      <a:pt x="4" y="0"/>
                      <a:pt x="0" y="4"/>
                      <a:pt x="0" y="10"/>
                    </a:cubicBezTo>
                    <a:lnTo>
                      <a:pt x="0" y="34"/>
                    </a:lnTo>
                    <a:close/>
                  </a:path>
                </a:pathLst>
              </a:custGeom>
              <a:solidFill>
                <a:schemeClr val="accent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31" name="Freeform 68">
                <a:extLst>
                  <a:ext uri="{FF2B5EF4-FFF2-40B4-BE49-F238E27FC236}">
                    <a16:creationId xmlns:a16="http://schemas.microsoft.com/office/drawing/2014/main" id="{28F8A73A-3A1C-4FF2-8935-2D03F3C55D82}"/>
                  </a:ext>
                </a:extLst>
              </p:cNvPr>
              <p:cNvSpPr>
                <a:spLocks/>
              </p:cNvSpPr>
              <p:nvPr/>
            </p:nvSpPr>
            <p:spPr bwMode="auto">
              <a:xfrm>
                <a:off x="2704041" y="7006695"/>
                <a:ext cx="468313" cy="384175"/>
              </a:xfrm>
              <a:custGeom>
                <a:avLst/>
                <a:gdLst>
                  <a:gd name="T0" fmla="*/ 33 w 87"/>
                  <a:gd name="T1" fmla="*/ 72 h 72"/>
                  <a:gd name="T2" fmla="*/ 79 w 87"/>
                  <a:gd name="T3" fmla="*/ 72 h 72"/>
                  <a:gd name="T4" fmla="*/ 87 w 87"/>
                  <a:gd name="T5" fmla="*/ 64 h 72"/>
                  <a:gd name="T6" fmla="*/ 87 w 87"/>
                  <a:gd name="T7" fmla="*/ 8 h 72"/>
                  <a:gd name="T8" fmla="*/ 79 w 87"/>
                  <a:gd name="T9" fmla="*/ 0 h 72"/>
                  <a:gd name="T10" fmla="*/ 33 w 87"/>
                  <a:gd name="T11" fmla="*/ 0 h 72"/>
                  <a:gd name="T12" fmla="*/ 0 w 87"/>
                  <a:gd name="T13" fmla="*/ 33 h 72"/>
                  <a:gd name="T14" fmla="*/ 0 w 87"/>
                  <a:gd name="T15" fmla="*/ 39 h 72"/>
                  <a:gd name="T16" fmla="*/ 33 w 87"/>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72">
                    <a:moveTo>
                      <a:pt x="33" y="72"/>
                    </a:moveTo>
                    <a:cubicBezTo>
                      <a:pt x="79" y="72"/>
                      <a:pt x="79" y="72"/>
                      <a:pt x="79" y="72"/>
                    </a:cubicBezTo>
                    <a:cubicBezTo>
                      <a:pt x="84" y="72"/>
                      <a:pt x="87" y="68"/>
                      <a:pt x="87" y="64"/>
                    </a:cubicBezTo>
                    <a:cubicBezTo>
                      <a:pt x="87" y="8"/>
                      <a:pt x="87" y="8"/>
                      <a:pt x="87" y="8"/>
                    </a:cubicBezTo>
                    <a:cubicBezTo>
                      <a:pt x="87" y="3"/>
                      <a:pt x="84" y="0"/>
                      <a:pt x="79" y="0"/>
                    </a:cubicBezTo>
                    <a:cubicBezTo>
                      <a:pt x="33" y="0"/>
                      <a:pt x="33" y="0"/>
                      <a:pt x="33" y="0"/>
                    </a:cubicBezTo>
                    <a:cubicBezTo>
                      <a:pt x="15" y="0"/>
                      <a:pt x="0" y="14"/>
                      <a:pt x="0" y="33"/>
                    </a:cubicBezTo>
                    <a:cubicBezTo>
                      <a:pt x="0" y="39"/>
                      <a:pt x="0" y="39"/>
                      <a:pt x="0" y="39"/>
                    </a:cubicBezTo>
                    <a:cubicBezTo>
                      <a:pt x="0" y="57"/>
                      <a:pt x="15" y="72"/>
                      <a:pt x="33" y="72"/>
                    </a:cubicBezTo>
                    <a:close/>
                  </a:path>
                </a:pathLst>
              </a:custGeom>
              <a:solidFill>
                <a:schemeClr val="accent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32" name="Freeform 69">
                <a:extLst>
                  <a:ext uri="{FF2B5EF4-FFF2-40B4-BE49-F238E27FC236}">
                    <a16:creationId xmlns:a16="http://schemas.microsoft.com/office/drawing/2014/main" id="{69307338-8EAA-4D41-A536-B1AA1EE928F3}"/>
                  </a:ext>
                </a:extLst>
              </p:cNvPr>
              <p:cNvSpPr>
                <a:spLocks/>
              </p:cNvSpPr>
              <p:nvPr/>
            </p:nvSpPr>
            <p:spPr bwMode="auto">
              <a:xfrm>
                <a:off x="3054879" y="7171795"/>
                <a:ext cx="58738" cy="58738"/>
              </a:xfrm>
              <a:custGeom>
                <a:avLst/>
                <a:gdLst>
                  <a:gd name="T0" fmla="*/ 8 w 11"/>
                  <a:gd name="T1" fmla="*/ 0 h 11"/>
                  <a:gd name="T2" fmla="*/ 5 w 11"/>
                  <a:gd name="T3" fmla="*/ 0 h 11"/>
                  <a:gd name="T4" fmla="*/ 5 w 11"/>
                  <a:gd name="T5" fmla="*/ 0 h 11"/>
                  <a:gd name="T6" fmla="*/ 0 w 11"/>
                  <a:gd name="T7" fmla="*/ 6 h 11"/>
                  <a:gd name="T8" fmla="*/ 0 w 11"/>
                  <a:gd name="T9" fmla="*/ 8 h 11"/>
                  <a:gd name="T10" fmla="*/ 5 w 11"/>
                  <a:gd name="T11" fmla="*/ 11 h 11"/>
                  <a:gd name="T12" fmla="*/ 5 w 11"/>
                  <a:gd name="T13" fmla="*/ 11 h 11"/>
                  <a:gd name="T14" fmla="*/ 8 w 11"/>
                  <a:gd name="T15" fmla="*/ 11 h 11"/>
                  <a:gd name="T16" fmla="*/ 10 w 11"/>
                  <a:gd name="T17" fmla="*/ 8 h 11"/>
                  <a:gd name="T18" fmla="*/ 11 w 11"/>
                  <a:gd name="T19" fmla="*/ 6 h 11"/>
                  <a:gd name="T20" fmla="*/ 8 w 11"/>
                  <a:gd name="T2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11">
                    <a:moveTo>
                      <a:pt x="8" y="0"/>
                    </a:moveTo>
                    <a:cubicBezTo>
                      <a:pt x="5" y="0"/>
                      <a:pt x="5" y="0"/>
                      <a:pt x="5" y="0"/>
                    </a:cubicBezTo>
                    <a:cubicBezTo>
                      <a:pt x="5" y="0"/>
                      <a:pt x="5" y="0"/>
                      <a:pt x="5" y="0"/>
                    </a:cubicBezTo>
                    <a:cubicBezTo>
                      <a:pt x="2" y="0"/>
                      <a:pt x="0" y="2"/>
                      <a:pt x="0" y="6"/>
                    </a:cubicBezTo>
                    <a:cubicBezTo>
                      <a:pt x="0" y="6"/>
                      <a:pt x="0" y="7"/>
                      <a:pt x="0" y="8"/>
                    </a:cubicBezTo>
                    <a:cubicBezTo>
                      <a:pt x="1" y="10"/>
                      <a:pt x="3" y="11"/>
                      <a:pt x="5" y="11"/>
                    </a:cubicBezTo>
                    <a:cubicBezTo>
                      <a:pt x="5" y="11"/>
                      <a:pt x="5" y="11"/>
                      <a:pt x="5" y="11"/>
                    </a:cubicBezTo>
                    <a:cubicBezTo>
                      <a:pt x="8" y="11"/>
                      <a:pt x="8" y="11"/>
                      <a:pt x="8" y="11"/>
                    </a:cubicBezTo>
                    <a:cubicBezTo>
                      <a:pt x="8" y="11"/>
                      <a:pt x="10" y="9"/>
                      <a:pt x="10" y="8"/>
                    </a:cubicBezTo>
                    <a:cubicBezTo>
                      <a:pt x="11" y="7"/>
                      <a:pt x="11" y="6"/>
                      <a:pt x="11" y="6"/>
                    </a:cubicBezTo>
                    <a:cubicBezTo>
                      <a:pt x="11" y="3"/>
                      <a:pt x="8" y="0"/>
                      <a:pt x="8" y="0"/>
                    </a:cubicBezTo>
                    <a:close/>
                  </a:path>
                </a:pathLst>
              </a:custGeom>
              <a:solidFill>
                <a:schemeClr val="bg1"/>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33" name="Freeform 70">
                <a:extLst>
                  <a:ext uri="{FF2B5EF4-FFF2-40B4-BE49-F238E27FC236}">
                    <a16:creationId xmlns:a16="http://schemas.microsoft.com/office/drawing/2014/main" id="{DC0144AD-14C2-49EF-BD87-06910B77AC31}"/>
                  </a:ext>
                </a:extLst>
              </p:cNvPr>
              <p:cNvSpPr>
                <a:spLocks/>
              </p:cNvSpPr>
              <p:nvPr/>
            </p:nvSpPr>
            <p:spPr bwMode="auto">
              <a:xfrm>
                <a:off x="3054879" y="7214658"/>
                <a:ext cx="53975" cy="15875"/>
              </a:xfrm>
              <a:custGeom>
                <a:avLst/>
                <a:gdLst>
                  <a:gd name="T0" fmla="*/ 0 w 10"/>
                  <a:gd name="T1" fmla="*/ 0 h 3"/>
                  <a:gd name="T2" fmla="*/ 5 w 10"/>
                  <a:gd name="T3" fmla="*/ 3 h 3"/>
                  <a:gd name="T4" fmla="*/ 5 w 10"/>
                  <a:gd name="T5" fmla="*/ 3 h 3"/>
                  <a:gd name="T6" fmla="*/ 8 w 10"/>
                  <a:gd name="T7" fmla="*/ 3 h 3"/>
                  <a:gd name="T8" fmla="*/ 10 w 10"/>
                  <a:gd name="T9" fmla="*/ 0 h 3"/>
                  <a:gd name="T10" fmla="*/ 0 w 10"/>
                  <a:gd name="T11" fmla="*/ 0 h 3"/>
                </a:gdLst>
                <a:ahLst/>
                <a:cxnLst>
                  <a:cxn ang="0">
                    <a:pos x="T0" y="T1"/>
                  </a:cxn>
                  <a:cxn ang="0">
                    <a:pos x="T2" y="T3"/>
                  </a:cxn>
                  <a:cxn ang="0">
                    <a:pos x="T4" y="T5"/>
                  </a:cxn>
                  <a:cxn ang="0">
                    <a:pos x="T6" y="T7"/>
                  </a:cxn>
                  <a:cxn ang="0">
                    <a:pos x="T8" y="T9"/>
                  </a:cxn>
                  <a:cxn ang="0">
                    <a:pos x="T10" y="T11"/>
                  </a:cxn>
                </a:cxnLst>
                <a:rect l="0" t="0" r="r" b="b"/>
                <a:pathLst>
                  <a:path w="10" h="3">
                    <a:moveTo>
                      <a:pt x="0" y="0"/>
                    </a:moveTo>
                    <a:cubicBezTo>
                      <a:pt x="1" y="2"/>
                      <a:pt x="3" y="3"/>
                      <a:pt x="5" y="3"/>
                    </a:cubicBezTo>
                    <a:cubicBezTo>
                      <a:pt x="5" y="3"/>
                      <a:pt x="5" y="3"/>
                      <a:pt x="5" y="3"/>
                    </a:cubicBezTo>
                    <a:cubicBezTo>
                      <a:pt x="8" y="3"/>
                      <a:pt x="8" y="3"/>
                      <a:pt x="8" y="3"/>
                    </a:cubicBezTo>
                    <a:cubicBezTo>
                      <a:pt x="8" y="3"/>
                      <a:pt x="10" y="1"/>
                      <a:pt x="10" y="0"/>
                    </a:cubicBezTo>
                    <a:lnTo>
                      <a:pt x="0" y="0"/>
                    </a:lnTo>
                    <a:close/>
                  </a:path>
                </a:pathLst>
              </a:custGeom>
              <a:solidFill>
                <a:schemeClr val="bg1">
                  <a:lumMod val="75000"/>
                </a:schemeClr>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34" name="Oval 71">
                <a:extLst>
                  <a:ext uri="{FF2B5EF4-FFF2-40B4-BE49-F238E27FC236}">
                    <a16:creationId xmlns:a16="http://schemas.microsoft.com/office/drawing/2014/main" id="{6F76F7A7-588D-42F9-82F1-2353D9B41A2C}"/>
                  </a:ext>
                </a:extLst>
              </p:cNvPr>
              <p:cNvSpPr>
                <a:spLocks noChangeArrowheads="1"/>
              </p:cNvSpPr>
              <p:nvPr/>
            </p:nvSpPr>
            <p:spPr bwMode="auto">
              <a:xfrm>
                <a:off x="3081866" y="7167033"/>
                <a:ext cx="69850" cy="69850"/>
              </a:xfrm>
              <a:prstGeom prst="ellipse">
                <a:avLst/>
              </a:prstGeom>
              <a:solidFill>
                <a:srgbClr val="6E72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35" name="Oval 72">
                <a:extLst>
                  <a:ext uri="{FF2B5EF4-FFF2-40B4-BE49-F238E27FC236}">
                    <a16:creationId xmlns:a16="http://schemas.microsoft.com/office/drawing/2014/main" id="{37A87AE2-F7E9-41EA-B0D7-E8F58F89107F}"/>
                  </a:ext>
                </a:extLst>
              </p:cNvPr>
              <p:cNvSpPr>
                <a:spLocks noChangeArrowheads="1"/>
              </p:cNvSpPr>
              <p:nvPr/>
            </p:nvSpPr>
            <p:spPr bwMode="auto">
              <a:xfrm>
                <a:off x="3081866" y="7167033"/>
                <a:ext cx="69850" cy="69850"/>
              </a:xfrm>
              <a:prstGeom prst="ellipse">
                <a:avLst/>
              </a:prstGeom>
              <a:solidFill>
                <a:schemeClr val="tx1">
                  <a:lumMod val="85000"/>
                </a:schemeClr>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36" name="Oval 73">
                <a:extLst>
                  <a:ext uri="{FF2B5EF4-FFF2-40B4-BE49-F238E27FC236}">
                    <a16:creationId xmlns:a16="http://schemas.microsoft.com/office/drawing/2014/main" id="{E8951EB3-94DC-4DCB-9CB8-D85813D7F2DB}"/>
                  </a:ext>
                </a:extLst>
              </p:cNvPr>
              <p:cNvSpPr>
                <a:spLocks noChangeArrowheads="1"/>
              </p:cNvSpPr>
              <p:nvPr/>
            </p:nvSpPr>
            <p:spPr bwMode="auto">
              <a:xfrm>
                <a:off x="3097741" y="7178145"/>
                <a:ext cx="42863" cy="47625"/>
              </a:xfrm>
              <a:prstGeom prst="ellipse">
                <a:avLst/>
              </a:pr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37" name="Oval 74">
                <a:extLst>
                  <a:ext uri="{FF2B5EF4-FFF2-40B4-BE49-F238E27FC236}">
                    <a16:creationId xmlns:a16="http://schemas.microsoft.com/office/drawing/2014/main" id="{2B4DA07B-AEAD-49EF-8D93-660E16BE2327}"/>
                  </a:ext>
                </a:extLst>
              </p:cNvPr>
              <p:cNvSpPr>
                <a:spLocks noChangeArrowheads="1"/>
              </p:cNvSpPr>
              <p:nvPr/>
            </p:nvSpPr>
            <p:spPr bwMode="auto">
              <a:xfrm>
                <a:off x="3097741" y="7178145"/>
                <a:ext cx="42863" cy="47625"/>
              </a:xfrm>
              <a:prstGeom prst="ellipse">
                <a:avLst/>
              </a:pr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sp>
            <p:nvSpPr>
              <p:cNvPr id="538" name="Oval 41">
                <a:extLst>
                  <a:ext uri="{FF2B5EF4-FFF2-40B4-BE49-F238E27FC236}">
                    <a16:creationId xmlns:a16="http://schemas.microsoft.com/office/drawing/2014/main" id="{F544D6FA-01FF-47CD-B129-8DF8400E65E0}"/>
                  </a:ext>
                </a:extLst>
              </p:cNvPr>
              <p:cNvSpPr>
                <a:spLocks noChangeArrowheads="1"/>
              </p:cNvSpPr>
              <p:nvPr/>
            </p:nvSpPr>
            <p:spPr bwMode="auto">
              <a:xfrm>
                <a:off x="2523701" y="5540005"/>
                <a:ext cx="46014" cy="45719"/>
              </a:xfrm>
              <a:prstGeom prst="ellipse">
                <a:avLst/>
              </a:prstGeom>
              <a:solidFill>
                <a:schemeClr val="bg1">
                  <a:lumMod val="75000"/>
                </a:schemeClr>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39" name="Oval 41">
                <a:extLst>
                  <a:ext uri="{FF2B5EF4-FFF2-40B4-BE49-F238E27FC236}">
                    <a16:creationId xmlns:a16="http://schemas.microsoft.com/office/drawing/2014/main" id="{29903C29-17C0-4A8B-94DA-1FA9B18631B4}"/>
                  </a:ext>
                </a:extLst>
              </p:cNvPr>
              <p:cNvSpPr>
                <a:spLocks noChangeArrowheads="1"/>
              </p:cNvSpPr>
              <p:nvPr/>
            </p:nvSpPr>
            <p:spPr bwMode="auto">
              <a:xfrm>
                <a:off x="3004714" y="5540005"/>
                <a:ext cx="46014" cy="45719"/>
              </a:xfrm>
              <a:prstGeom prst="ellipse">
                <a:avLst/>
              </a:prstGeom>
              <a:solidFill>
                <a:schemeClr val="bg1">
                  <a:lumMod val="75000"/>
                </a:schemeClr>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grpSp>
          <p:nvGrpSpPr>
            <p:cNvPr id="505" name="Group 504">
              <a:extLst>
                <a:ext uri="{FF2B5EF4-FFF2-40B4-BE49-F238E27FC236}">
                  <a16:creationId xmlns:a16="http://schemas.microsoft.com/office/drawing/2014/main" id="{EB46A555-501A-4A2B-98DE-39869BEFE77A}"/>
                </a:ext>
              </a:extLst>
            </p:cNvPr>
            <p:cNvGrpSpPr/>
            <p:nvPr/>
          </p:nvGrpSpPr>
          <p:grpSpPr>
            <a:xfrm flipH="1">
              <a:off x="3812222" y="3980920"/>
              <a:ext cx="1012825" cy="3409950"/>
              <a:chOff x="2159529" y="3980920"/>
              <a:chExt cx="1012825" cy="3409950"/>
            </a:xfrm>
          </p:grpSpPr>
          <p:sp>
            <p:nvSpPr>
              <p:cNvPr id="506" name="Freeform 13">
                <a:extLst>
                  <a:ext uri="{FF2B5EF4-FFF2-40B4-BE49-F238E27FC236}">
                    <a16:creationId xmlns:a16="http://schemas.microsoft.com/office/drawing/2014/main" id="{11559FFD-0BAC-491C-A8E6-C105543985D9}"/>
                  </a:ext>
                </a:extLst>
              </p:cNvPr>
              <p:cNvSpPr>
                <a:spLocks/>
              </p:cNvSpPr>
              <p:nvPr/>
            </p:nvSpPr>
            <p:spPr bwMode="auto">
              <a:xfrm>
                <a:off x="2159529" y="7006695"/>
                <a:ext cx="1012825" cy="384175"/>
              </a:xfrm>
              <a:custGeom>
                <a:avLst/>
                <a:gdLst>
                  <a:gd name="T0" fmla="*/ 32 w 188"/>
                  <a:gd name="T1" fmla="*/ 0 h 72"/>
                  <a:gd name="T2" fmla="*/ 0 w 188"/>
                  <a:gd name="T3" fmla="*/ 33 h 72"/>
                  <a:gd name="T4" fmla="*/ 0 w 188"/>
                  <a:gd name="T5" fmla="*/ 39 h 72"/>
                  <a:gd name="T6" fmla="*/ 3 w 188"/>
                  <a:gd name="T7" fmla="*/ 53 h 72"/>
                  <a:gd name="T8" fmla="*/ 32 w 188"/>
                  <a:gd name="T9" fmla="*/ 72 h 72"/>
                  <a:gd name="T10" fmla="*/ 180 w 188"/>
                  <a:gd name="T11" fmla="*/ 72 h 72"/>
                  <a:gd name="T12" fmla="*/ 188 w 188"/>
                  <a:gd name="T13" fmla="*/ 64 h 72"/>
                  <a:gd name="T14" fmla="*/ 188 w 188"/>
                  <a:gd name="T15" fmla="*/ 53 h 72"/>
                  <a:gd name="T16" fmla="*/ 188 w 188"/>
                  <a:gd name="T17" fmla="*/ 8 h 72"/>
                  <a:gd name="T18" fmla="*/ 180 w 188"/>
                  <a:gd name="T19" fmla="*/ 0 h 72"/>
                  <a:gd name="T20" fmla="*/ 32 w 188"/>
                  <a:gd name="T21"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8" h="72">
                    <a:moveTo>
                      <a:pt x="32" y="0"/>
                    </a:moveTo>
                    <a:cubicBezTo>
                      <a:pt x="14" y="0"/>
                      <a:pt x="0" y="14"/>
                      <a:pt x="0" y="33"/>
                    </a:cubicBezTo>
                    <a:cubicBezTo>
                      <a:pt x="0" y="39"/>
                      <a:pt x="0" y="39"/>
                      <a:pt x="0" y="39"/>
                    </a:cubicBezTo>
                    <a:cubicBezTo>
                      <a:pt x="0" y="44"/>
                      <a:pt x="1" y="48"/>
                      <a:pt x="3" y="53"/>
                    </a:cubicBezTo>
                    <a:cubicBezTo>
                      <a:pt x="8" y="64"/>
                      <a:pt x="19" y="72"/>
                      <a:pt x="32" y="72"/>
                    </a:cubicBezTo>
                    <a:cubicBezTo>
                      <a:pt x="180" y="72"/>
                      <a:pt x="180" y="72"/>
                      <a:pt x="180" y="72"/>
                    </a:cubicBezTo>
                    <a:cubicBezTo>
                      <a:pt x="185" y="72"/>
                      <a:pt x="188" y="68"/>
                      <a:pt x="188" y="64"/>
                    </a:cubicBezTo>
                    <a:cubicBezTo>
                      <a:pt x="188" y="53"/>
                      <a:pt x="188" y="53"/>
                      <a:pt x="188" y="53"/>
                    </a:cubicBezTo>
                    <a:cubicBezTo>
                      <a:pt x="188" y="8"/>
                      <a:pt x="188" y="8"/>
                      <a:pt x="188" y="8"/>
                    </a:cubicBezTo>
                    <a:cubicBezTo>
                      <a:pt x="188" y="3"/>
                      <a:pt x="185" y="0"/>
                      <a:pt x="180" y="0"/>
                    </a:cubicBezTo>
                    <a:lnTo>
                      <a:pt x="32" y="0"/>
                    </a:lnTo>
                    <a:close/>
                  </a:path>
                </a:pathLst>
              </a:custGeom>
              <a:solidFill>
                <a:srgbClr val="A6A6A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07" name="Freeform 14">
                <a:extLst>
                  <a:ext uri="{FF2B5EF4-FFF2-40B4-BE49-F238E27FC236}">
                    <a16:creationId xmlns:a16="http://schemas.microsoft.com/office/drawing/2014/main" id="{142A44B2-6D0E-473B-93AC-6CC3FA7A7497}"/>
                  </a:ext>
                </a:extLst>
              </p:cNvPr>
              <p:cNvSpPr>
                <a:spLocks/>
              </p:cNvSpPr>
              <p:nvPr/>
            </p:nvSpPr>
            <p:spPr bwMode="auto">
              <a:xfrm>
                <a:off x="2175404" y="7289270"/>
                <a:ext cx="996950" cy="101600"/>
              </a:xfrm>
              <a:custGeom>
                <a:avLst/>
                <a:gdLst>
                  <a:gd name="T0" fmla="*/ 0 w 185"/>
                  <a:gd name="T1" fmla="*/ 0 h 19"/>
                  <a:gd name="T2" fmla="*/ 29 w 185"/>
                  <a:gd name="T3" fmla="*/ 19 h 19"/>
                  <a:gd name="T4" fmla="*/ 177 w 185"/>
                  <a:gd name="T5" fmla="*/ 19 h 19"/>
                  <a:gd name="T6" fmla="*/ 185 w 185"/>
                  <a:gd name="T7" fmla="*/ 11 h 19"/>
                  <a:gd name="T8" fmla="*/ 185 w 185"/>
                  <a:gd name="T9" fmla="*/ 0 h 19"/>
                  <a:gd name="T10" fmla="*/ 0 w 185"/>
                  <a:gd name="T11" fmla="*/ 0 h 19"/>
                </a:gdLst>
                <a:ahLst/>
                <a:cxnLst>
                  <a:cxn ang="0">
                    <a:pos x="T0" y="T1"/>
                  </a:cxn>
                  <a:cxn ang="0">
                    <a:pos x="T2" y="T3"/>
                  </a:cxn>
                  <a:cxn ang="0">
                    <a:pos x="T4" y="T5"/>
                  </a:cxn>
                  <a:cxn ang="0">
                    <a:pos x="T6" y="T7"/>
                  </a:cxn>
                  <a:cxn ang="0">
                    <a:pos x="T8" y="T9"/>
                  </a:cxn>
                  <a:cxn ang="0">
                    <a:pos x="T10" y="T11"/>
                  </a:cxn>
                </a:cxnLst>
                <a:rect l="0" t="0" r="r" b="b"/>
                <a:pathLst>
                  <a:path w="185" h="19">
                    <a:moveTo>
                      <a:pt x="0" y="0"/>
                    </a:moveTo>
                    <a:cubicBezTo>
                      <a:pt x="5" y="11"/>
                      <a:pt x="16" y="19"/>
                      <a:pt x="29" y="19"/>
                    </a:cubicBezTo>
                    <a:cubicBezTo>
                      <a:pt x="177" y="19"/>
                      <a:pt x="177" y="19"/>
                      <a:pt x="177" y="19"/>
                    </a:cubicBezTo>
                    <a:cubicBezTo>
                      <a:pt x="182" y="19"/>
                      <a:pt x="185" y="15"/>
                      <a:pt x="185" y="11"/>
                    </a:cubicBezTo>
                    <a:cubicBezTo>
                      <a:pt x="185" y="0"/>
                      <a:pt x="185" y="0"/>
                      <a:pt x="185" y="0"/>
                    </a:cubicBezTo>
                    <a:lnTo>
                      <a:pt x="0" y="0"/>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08" name="Freeform 35">
                <a:extLst>
                  <a:ext uri="{FF2B5EF4-FFF2-40B4-BE49-F238E27FC236}">
                    <a16:creationId xmlns:a16="http://schemas.microsoft.com/office/drawing/2014/main" id="{666F3990-6172-4A26-BA7F-B9F300082470}"/>
                  </a:ext>
                </a:extLst>
              </p:cNvPr>
              <p:cNvSpPr>
                <a:spLocks/>
              </p:cNvSpPr>
              <p:nvPr/>
            </p:nvSpPr>
            <p:spPr bwMode="auto">
              <a:xfrm>
                <a:off x="2445279" y="3980920"/>
                <a:ext cx="727075" cy="1463675"/>
              </a:xfrm>
              <a:custGeom>
                <a:avLst/>
                <a:gdLst>
                  <a:gd name="T0" fmla="*/ 135 w 135"/>
                  <a:gd name="T1" fmla="*/ 9 h 274"/>
                  <a:gd name="T2" fmla="*/ 126 w 135"/>
                  <a:gd name="T3" fmla="*/ 0 h 274"/>
                  <a:gd name="T4" fmla="*/ 58 w 135"/>
                  <a:gd name="T5" fmla="*/ 0 h 274"/>
                  <a:gd name="T6" fmla="*/ 47 w 135"/>
                  <a:gd name="T7" fmla="*/ 9 h 274"/>
                  <a:gd name="T8" fmla="*/ 1 w 135"/>
                  <a:gd name="T9" fmla="*/ 265 h 274"/>
                  <a:gd name="T10" fmla="*/ 9 w 135"/>
                  <a:gd name="T11" fmla="*/ 274 h 274"/>
                  <a:gd name="T12" fmla="*/ 126 w 135"/>
                  <a:gd name="T13" fmla="*/ 274 h 274"/>
                  <a:gd name="T14" fmla="*/ 135 w 135"/>
                  <a:gd name="T15" fmla="*/ 265 h 274"/>
                  <a:gd name="T16" fmla="*/ 135 w 135"/>
                  <a:gd name="T17" fmla="*/ 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274">
                    <a:moveTo>
                      <a:pt x="135" y="9"/>
                    </a:moveTo>
                    <a:cubicBezTo>
                      <a:pt x="135" y="4"/>
                      <a:pt x="131" y="0"/>
                      <a:pt x="126" y="0"/>
                    </a:cubicBezTo>
                    <a:cubicBezTo>
                      <a:pt x="58" y="0"/>
                      <a:pt x="58" y="0"/>
                      <a:pt x="58" y="0"/>
                    </a:cubicBezTo>
                    <a:cubicBezTo>
                      <a:pt x="53" y="0"/>
                      <a:pt x="48" y="4"/>
                      <a:pt x="47" y="9"/>
                    </a:cubicBezTo>
                    <a:cubicBezTo>
                      <a:pt x="1" y="265"/>
                      <a:pt x="1" y="265"/>
                      <a:pt x="1" y="265"/>
                    </a:cubicBezTo>
                    <a:cubicBezTo>
                      <a:pt x="0" y="270"/>
                      <a:pt x="3" y="274"/>
                      <a:pt x="9" y="274"/>
                    </a:cubicBezTo>
                    <a:cubicBezTo>
                      <a:pt x="126" y="274"/>
                      <a:pt x="126" y="274"/>
                      <a:pt x="126" y="274"/>
                    </a:cubicBezTo>
                    <a:cubicBezTo>
                      <a:pt x="131" y="274"/>
                      <a:pt x="135" y="270"/>
                      <a:pt x="135" y="265"/>
                    </a:cubicBezTo>
                    <a:lnTo>
                      <a:pt x="135" y="9"/>
                    </a:lnTo>
                    <a:close/>
                  </a:path>
                </a:pathLst>
              </a:custGeom>
              <a:solidFill>
                <a:srgbClr val="A6A6A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09" name="Oval 41">
                <a:extLst>
                  <a:ext uri="{FF2B5EF4-FFF2-40B4-BE49-F238E27FC236}">
                    <a16:creationId xmlns:a16="http://schemas.microsoft.com/office/drawing/2014/main" id="{6CDD4726-38F9-4E6B-A7F5-051D036C43FB}"/>
                  </a:ext>
                </a:extLst>
              </p:cNvPr>
              <p:cNvSpPr>
                <a:spLocks noChangeArrowheads="1"/>
              </p:cNvSpPr>
              <p:nvPr/>
            </p:nvSpPr>
            <p:spPr bwMode="auto">
              <a:xfrm>
                <a:off x="2719916" y="5060420"/>
                <a:ext cx="247650" cy="246063"/>
              </a:xfrm>
              <a:prstGeom prst="ellipse">
                <a:avLst/>
              </a:pr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sp>
            <p:nvSpPr>
              <p:cNvPr id="510" name="Freeform 43">
                <a:extLst>
                  <a:ext uri="{FF2B5EF4-FFF2-40B4-BE49-F238E27FC236}">
                    <a16:creationId xmlns:a16="http://schemas.microsoft.com/office/drawing/2014/main" id="{F7ED32AC-B5E6-4860-83A4-0830B198B992}"/>
                  </a:ext>
                </a:extLst>
              </p:cNvPr>
              <p:cNvSpPr>
                <a:spLocks/>
              </p:cNvSpPr>
              <p:nvPr/>
            </p:nvSpPr>
            <p:spPr bwMode="auto">
              <a:xfrm>
                <a:off x="2440516" y="5444595"/>
                <a:ext cx="731838" cy="236538"/>
              </a:xfrm>
              <a:custGeom>
                <a:avLst/>
                <a:gdLst>
                  <a:gd name="T0" fmla="*/ 0 w 136"/>
                  <a:gd name="T1" fmla="*/ 34 h 44"/>
                  <a:gd name="T2" fmla="*/ 10 w 136"/>
                  <a:gd name="T3" fmla="*/ 44 h 44"/>
                  <a:gd name="T4" fmla="*/ 127 w 136"/>
                  <a:gd name="T5" fmla="*/ 44 h 44"/>
                  <a:gd name="T6" fmla="*/ 136 w 136"/>
                  <a:gd name="T7" fmla="*/ 34 h 44"/>
                  <a:gd name="T8" fmla="*/ 136 w 136"/>
                  <a:gd name="T9" fmla="*/ 10 h 44"/>
                  <a:gd name="T10" fmla="*/ 127 w 136"/>
                  <a:gd name="T11" fmla="*/ 0 h 44"/>
                  <a:gd name="T12" fmla="*/ 10 w 136"/>
                  <a:gd name="T13" fmla="*/ 0 h 44"/>
                  <a:gd name="T14" fmla="*/ 0 w 136"/>
                  <a:gd name="T15" fmla="*/ 10 h 44"/>
                  <a:gd name="T16" fmla="*/ 0 w 136"/>
                  <a:gd name="T1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44">
                    <a:moveTo>
                      <a:pt x="0" y="34"/>
                    </a:moveTo>
                    <a:cubicBezTo>
                      <a:pt x="0" y="40"/>
                      <a:pt x="4" y="44"/>
                      <a:pt x="10" y="44"/>
                    </a:cubicBezTo>
                    <a:cubicBezTo>
                      <a:pt x="127" y="44"/>
                      <a:pt x="127" y="44"/>
                      <a:pt x="127" y="44"/>
                    </a:cubicBezTo>
                    <a:cubicBezTo>
                      <a:pt x="132" y="44"/>
                      <a:pt x="136" y="40"/>
                      <a:pt x="136" y="34"/>
                    </a:cubicBezTo>
                    <a:cubicBezTo>
                      <a:pt x="136" y="10"/>
                      <a:pt x="136" y="10"/>
                      <a:pt x="136" y="10"/>
                    </a:cubicBezTo>
                    <a:cubicBezTo>
                      <a:pt x="136" y="5"/>
                      <a:pt x="132" y="0"/>
                      <a:pt x="127" y="0"/>
                    </a:cubicBezTo>
                    <a:cubicBezTo>
                      <a:pt x="10" y="0"/>
                      <a:pt x="10" y="0"/>
                      <a:pt x="10" y="0"/>
                    </a:cubicBezTo>
                    <a:cubicBezTo>
                      <a:pt x="4" y="0"/>
                      <a:pt x="0" y="5"/>
                      <a:pt x="0" y="10"/>
                    </a:cubicBezTo>
                    <a:lnTo>
                      <a:pt x="0" y="34"/>
                    </a:lnTo>
                    <a:close/>
                  </a:path>
                </a:pathLst>
              </a:custGeom>
              <a:solidFill>
                <a:schemeClr val="accent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11" name="Freeform 45">
                <a:extLst>
                  <a:ext uri="{FF2B5EF4-FFF2-40B4-BE49-F238E27FC236}">
                    <a16:creationId xmlns:a16="http://schemas.microsoft.com/office/drawing/2014/main" id="{A5114AF3-2581-43D1-B8B5-FDBBA7733658}"/>
                  </a:ext>
                </a:extLst>
              </p:cNvPr>
              <p:cNvSpPr>
                <a:spLocks/>
              </p:cNvSpPr>
              <p:nvPr/>
            </p:nvSpPr>
            <p:spPr bwMode="auto">
              <a:xfrm>
                <a:off x="2440516" y="5681133"/>
                <a:ext cx="731838" cy="1063625"/>
              </a:xfrm>
              <a:custGeom>
                <a:avLst/>
                <a:gdLst>
                  <a:gd name="T0" fmla="*/ 136 w 136"/>
                  <a:gd name="T1" fmla="*/ 190 h 199"/>
                  <a:gd name="T2" fmla="*/ 127 w 136"/>
                  <a:gd name="T3" fmla="*/ 199 h 199"/>
                  <a:gd name="T4" fmla="*/ 10 w 136"/>
                  <a:gd name="T5" fmla="*/ 199 h 199"/>
                  <a:gd name="T6" fmla="*/ 0 w 136"/>
                  <a:gd name="T7" fmla="*/ 190 h 199"/>
                  <a:gd name="T8" fmla="*/ 0 w 136"/>
                  <a:gd name="T9" fmla="*/ 9 h 199"/>
                  <a:gd name="T10" fmla="*/ 10 w 136"/>
                  <a:gd name="T11" fmla="*/ 0 h 199"/>
                  <a:gd name="T12" fmla="*/ 127 w 136"/>
                  <a:gd name="T13" fmla="*/ 0 h 199"/>
                  <a:gd name="T14" fmla="*/ 136 w 136"/>
                  <a:gd name="T15" fmla="*/ 9 h 199"/>
                  <a:gd name="T16" fmla="*/ 136 w 136"/>
                  <a:gd name="T17" fmla="*/ 19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199">
                    <a:moveTo>
                      <a:pt x="136" y="190"/>
                    </a:moveTo>
                    <a:cubicBezTo>
                      <a:pt x="136" y="195"/>
                      <a:pt x="132" y="199"/>
                      <a:pt x="127" y="199"/>
                    </a:cubicBezTo>
                    <a:cubicBezTo>
                      <a:pt x="10" y="199"/>
                      <a:pt x="10" y="199"/>
                      <a:pt x="10" y="199"/>
                    </a:cubicBezTo>
                    <a:cubicBezTo>
                      <a:pt x="4" y="199"/>
                      <a:pt x="0" y="195"/>
                      <a:pt x="0" y="190"/>
                    </a:cubicBezTo>
                    <a:cubicBezTo>
                      <a:pt x="0" y="9"/>
                      <a:pt x="0" y="9"/>
                      <a:pt x="0" y="9"/>
                    </a:cubicBezTo>
                    <a:cubicBezTo>
                      <a:pt x="0" y="4"/>
                      <a:pt x="4" y="0"/>
                      <a:pt x="10" y="0"/>
                    </a:cubicBezTo>
                    <a:cubicBezTo>
                      <a:pt x="127" y="0"/>
                      <a:pt x="127" y="0"/>
                      <a:pt x="127" y="0"/>
                    </a:cubicBezTo>
                    <a:cubicBezTo>
                      <a:pt x="132" y="0"/>
                      <a:pt x="136" y="4"/>
                      <a:pt x="136" y="9"/>
                    </a:cubicBezTo>
                    <a:lnTo>
                      <a:pt x="136" y="190"/>
                    </a:lnTo>
                    <a:close/>
                  </a:path>
                </a:pathLst>
              </a:custGeom>
              <a:solidFill>
                <a:srgbClr val="A6A6A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12" name="Freeform 47">
                <a:extLst>
                  <a:ext uri="{FF2B5EF4-FFF2-40B4-BE49-F238E27FC236}">
                    <a16:creationId xmlns:a16="http://schemas.microsoft.com/office/drawing/2014/main" id="{972DB60D-5943-46C9-A7D1-7158E1D175F2}"/>
                  </a:ext>
                </a:extLst>
              </p:cNvPr>
              <p:cNvSpPr>
                <a:spLocks/>
              </p:cNvSpPr>
              <p:nvPr/>
            </p:nvSpPr>
            <p:spPr bwMode="auto">
              <a:xfrm>
                <a:off x="2537354" y="6476470"/>
                <a:ext cx="544513" cy="171450"/>
              </a:xfrm>
              <a:custGeom>
                <a:avLst/>
                <a:gdLst>
                  <a:gd name="T0" fmla="*/ 0 w 101"/>
                  <a:gd name="T1" fmla="*/ 23 h 32"/>
                  <a:gd name="T2" fmla="*/ 9 w 101"/>
                  <a:gd name="T3" fmla="*/ 32 h 32"/>
                  <a:gd name="T4" fmla="*/ 91 w 101"/>
                  <a:gd name="T5" fmla="*/ 32 h 32"/>
                  <a:gd name="T6" fmla="*/ 101 w 101"/>
                  <a:gd name="T7" fmla="*/ 23 h 32"/>
                  <a:gd name="T8" fmla="*/ 101 w 101"/>
                  <a:gd name="T9" fmla="*/ 9 h 32"/>
                  <a:gd name="T10" fmla="*/ 91 w 101"/>
                  <a:gd name="T11" fmla="*/ 0 h 32"/>
                  <a:gd name="T12" fmla="*/ 9 w 101"/>
                  <a:gd name="T13" fmla="*/ 0 h 32"/>
                  <a:gd name="T14" fmla="*/ 0 w 101"/>
                  <a:gd name="T15" fmla="*/ 9 h 32"/>
                  <a:gd name="T16" fmla="*/ 0 w 101"/>
                  <a:gd name="T17" fmla="*/ 2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 h="32">
                    <a:moveTo>
                      <a:pt x="0" y="23"/>
                    </a:moveTo>
                    <a:cubicBezTo>
                      <a:pt x="0" y="28"/>
                      <a:pt x="4" y="32"/>
                      <a:pt x="9" y="32"/>
                    </a:cubicBezTo>
                    <a:cubicBezTo>
                      <a:pt x="91" y="32"/>
                      <a:pt x="91" y="32"/>
                      <a:pt x="91" y="32"/>
                    </a:cubicBezTo>
                    <a:cubicBezTo>
                      <a:pt x="97" y="32"/>
                      <a:pt x="101" y="28"/>
                      <a:pt x="101" y="23"/>
                    </a:cubicBezTo>
                    <a:cubicBezTo>
                      <a:pt x="101" y="9"/>
                      <a:pt x="101" y="9"/>
                      <a:pt x="101" y="9"/>
                    </a:cubicBezTo>
                    <a:cubicBezTo>
                      <a:pt x="101" y="4"/>
                      <a:pt x="97" y="0"/>
                      <a:pt x="91" y="0"/>
                    </a:cubicBezTo>
                    <a:cubicBezTo>
                      <a:pt x="9" y="0"/>
                      <a:pt x="9" y="0"/>
                      <a:pt x="9" y="0"/>
                    </a:cubicBezTo>
                    <a:cubicBezTo>
                      <a:pt x="4" y="0"/>
                      <a:pt x="0" y="4"/>
                      <a:pt x="0" y="9"/>
                    </a:cubicBezTo>
                    <a:lnTo>
                      <a:pt x="0" y="23"/>
                    </a:lnTo>
                    <a:close/>
                  </a:path>
                </a:pathLst>
              </a:cu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sp>
            <p:nvSpPr>
              <p:cNvPr id="513" name="Freeform 66">
                <a:extLst>
                  <a:ext uri="{FF2B5EF4-FFF2-40B4-BE49-F238E27FC236}">
                    <a16:creationId xmlns:a16="http://schemas.microsoft.com/office/drawing/2014/main" id="{7DEFCDB5-F4A0-4076-89CC-726FEE509529}"/>
                  </a:ext>
                </a:extLst>
              </p:cNvPr>
              <p:cNvSpPr>
                <a:spLocks/>
              </p:cNvSpPr>
              <p:nvPr/>
            </p:nvSpPr>
            <p:spPr bwMode="auto">
              <a:xfrm>
                <a:off x="2440516" y="6749520"/>
                <a:ext cx="731838" cy="234950"/>
              </a:xfrm>
              <a:custGeom>
                <a:avLst/>
                <a:gdLst>
                  <a:gd name="T0" fmla="*/ 0 w 136"/>
                  <a:gd name="T1" fmla="*/ 34 h 44"/>
                  <a:gd name="T2" fmla="*/ 10 w 136"/>
                  <a:gd name="T3" fmla="*/ 44 h 44"/>
                  <a:gd name="T4" fmla="*/ 127 w 136"/>
                  <a:gd name="T5" fmla="*/ 44 h 44"/>
                  <a:gd name="T6" fmla="*/ 136 w 136"/>
                  <a:gd name="T7" fmla="*/ 34 h 44"/>
                  <a:gd name="T8" fmla="*/ 136 w 136"/>
                  <a:gd name="T9" fmla="*/ 10 h 44"/>
                  <a:gd name="T10" fmla="*/ 127 w 136"/>
                  <a:gd name="T11" fmla="*/ 0 h 44"/>
                  <a:gd name="T12" fmla="*/ 10 w 136"/>
                  <a:gd name="T13" fmla="*/ 0 h 44"/>
                  <a:gd name="T14" fmla="*/ 0 w 136"/>
                  <a:gd name="T15" fmla="*/ 10 h 44"/>
                  <a:gd name="T16" fmla="*/ 0 w 136"/>
                  <a:gd name="T1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44">
                    <a:moveTo>
                      <a:pt x="0" y="34"/>
                    </a:moveTo>
                    <a:cubicBezTo>
                      <a:pt x="0" y="39"/>
                      <a:pt x="4" y="44"/>
                      <a:pt x="10" y="44"/>
                    </a:cubicBezTo>
                    <a:cubicBezTo>
                      <a:pt x="127" y="44"/>
                      <a:pt x="127" y="44"/>
                      <a:pt x="127" y="44"/>
                    </a:cubicBezTo>
                    <a:cubicBezTo>
                      <a:pt x="132" y="44"/>
                      <a:pt x="136" y="39"/>
                      <a:pt x="136" y="34"/>
                    </a:cubicBezTo>
                    <a:cubicBezTo>
                      <a:pt x="136" y="10"/>
                      <a:pt x="136" y="10"/>
                      <a:pt x="136" y="10"/>
                    </a:cubicBezTo>
                    <a:cubicBezTo>
                      <a:pt x="136" y="4"/>
                      <a:pt x="132" y="0"/>
                      <a:pt x="127" y="0"/>
                    </a:cubicBezTo>
                    <a:cubicBezTo>
                      <a:pt x="10" y="0"/>
                      <a:pt x="10" y="0"/>
                      <a:pt x="10" y="0"/>
                    </a:cubicBezTo>
                    <a:cubicBezTo>
                      <a:pt x="4" y="0"/>
                      <a:pt x="0" y="4"/>
                      <a:pt x="0" y="10"/>
                    </a:cubicBezTo>
                    <a:lnTo>
                      <a:pt x="0" y="34"/>
                    </a:lnTo>
                    <a:close/>
                  </a:path>
                </a:pathLst>
              </a:custGeom>
              <a:solidFill>
                <a:schemeClr val="accent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14" name="Freeform 68">
                <a:extLst>
                  <a:ext uri="{FF2B5EF4-FFF2-40B4-BE49-F238E27FC236}">
                    <a16:creationId xmlns:a16="http://schemas.microsoft.com/office/drawing/2014/main" id="{4C54916E-7569-484A-8DBF-EE0AB515B790}"/>
                  </a:ext>
                </a:extLst>
              </p:cNvPr>
              <p:cNvSpPr>
                <a:spLocks/>
              </p:cNvSpPr>
              <p:nvPr/>
            </p:nvSpPr>
            <p:spPr bwMode="auto">
              <a:xfrm>
                <a:off x="2704041" y="7006695"/>
                <a:ext cx="468313" cy="384175"/>
              </a:xfrm>
              <a:custGeom>
                <a:avLst/>
                <a:gdLst>
                  <a:gd name="T0" fmla="*/ 33 w 87"/>
                  <a:gd name="T1" fmla="*/ 72 h 72"/>
                  <a:gd name="T2" fmla="*/ 79 w 87"/>
                  <a:gd name="T3" fmla="*/ 72 h 72"/>
                  <a:gd name="T4" fmla="*/ 87 w 87"/>
                  <a:gd name="T5" fmla="*/ 64 h 72"/>
                  <a:gd name="T6" fmla="*/ 87 w 87"/>
                  <a:gd name="T7" fmla="*/ 8 h 72"/>
                  <a:gd name="T8" fmla="*/ 79 w 87"/>
                  <a:gd name="T9" fmla="*/ 0 h 72"/>
                  <a:gd name="T10" fmla="*/ 33 w 87"/>
                  <a:gd name="T11" fmla="*/ 0 h 72"/>
                  <a:gd name="T12" fmla="*/ 0 w 87"/>
                  <a:gd name="T13" fmla="*/ 33 h 72"/>
                  <a:gd name="T14" fmla="*/ 0 w 87"/>
                  <a:gd name="T15" fmla="*/ 39 h 72"/>
                  <a:gd name="T16" fmla="*/ 33 w 87"/>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72">
                    <a:moveTo>
                      <a:pt x="33" y="72"/>
                    </a:moveTo>
                    <a:cubicBezTo>
                      <a:pt x="79" y="72"/>
                      <a:pt x="79" y="72"/>
                      <a:pt x="79" y="72"/>
                    </a:cubicBezTo>
                    <a:cubicBezTo>
                      <a:pt x="84" y="72"/>
                      <a:pt x="87" y="68"/>
                      <a:pt x="87" y="64"/>
                    </a:cubicBezTo>
                    <a:cubicBezTo>
                      <a:pt x="87" y="8"/>
                      <a:pt x="87" y="8"/>
                      <a:pt x="87" y="8"/>
                    </a:cubicBezTo>
                    <a:cubicBezTo>
                      <a:pt x="87" y="3"/>
                      <a:pt x="84" y="0"/>
                      <a:pt x="79" y="0"/>
                    </a:cubicBezTo>
                    <a:cubicBezTo>
                      <a:pt x="33" y="0"/>
                      <a:pt x="33" y="0"/>
                      <a:pt x="33" y="0"/>
                    </a:cubicBezTo>
                    <a:cubicBezTo>
                      <a:pt x="15" y="0"/>
                      <a:pt x="0" y="14"/>
                      <a:pt x="0" y="33"/>
                    </a:cubicBezTo>
                    <a:cubicBezTo>
                      <a:pt x="0" y="39"/>
                      <a:pt x="0" y="39"/>
                      <a:pt x="0" y="39"/>
                    </a:cubicBezTo>
                    <a:cubicBezTo>
                      <a:pt x="0" y="57"/>
                      <a:pt x="15" y="72"/>
                      <a:pt x="33" y="72"/>
                    </a:cubicBezTo>
                    <a:close/>
                  </a:path>
                </a:pathLst>
              </a:custGeom>
              <a:solidFill>
                <a:schemeClr val="accent6"/>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15" name="Freeform 69">
                <a:extLst>
                  <a:ext uri="{FF2B5EF4-FFF2-40B4-BE49-F238E27FC236}">
                    <a16:creationId xmlns:a16="http://schemas.microsoft.com/office/drawing/2014/main" id="{CEFE759A-E7AE-423E-84BC-B7C6C8E7DD37}"/>
                  </a:ext>
                </a:extLst>
              </p:cNvPr>
              <p:cNvSpPr>
                <a:spLocks/>
              </p:cNvSpPr>
              <p:nvPr/>
            </p:nvSpPr>
            <p:spPr bwMode="auto">
              <a:xfrm>
                <a:off x="3054879" y="7171795"/>
                <a:ext cx="58738" cy="58738"/>
              </a:xfrm>
              <a:custGeom>
                <a:avLst/>
                <a:gdLst>
                  <a:gd name="T0" fmla="*/ 8 w 11"/>
                  <a:gd name="T1" fmla="*/ 0 h 11"/>
                  <a:gd name="T2" fmla="*/ 5 w 11"/>
                  <a:gd name="T3" fmla="*/ 0 h 11"/>
                  <a:gd name="T4" fmla="*/ 5 w 11"/>
                  <a:gd name="T5" fmla="*/ 0 h 11"/>
                  <a:gd name="T6" fmla="*/ 0 w 11"/>
                  <a:gd name="T7" fmla="*/ 6 h 11"/>
                  <a:gd name="T8" fmla="*/ 0 w 11"/>
                  <a:gd name="T9" fmla="*/ 8 h 11"/>
                  <a:gd name="T10" fmla="*/ 5 w 11"/>
                  <a:gd name="T11" fmla="*/ 11 h 11"/>
                  <a:gd name="T12" fmla="*/ 5 w 11"/>
                  <a:gd name="T13" fmla="*/ 11 h 11"/>
                  <a:gd name="T14" fmla="*/ 8 w 11"/>
                  <a:gd name="T15" fmla="*/ 11 h 11"/>
                  <a:gd name="T16" fmla="*/ 10 w 11"/>
                  <a:gd name="T17" fmla="*/ 8 h 11"/>
                  <a:gd name="T18" fmla="*/ 11 w 11"/>
                  <a:gd name="T19" fmla="*/ 6 h 11"/>
                  <a:gd name="T20" fmla="*/ 8 w 11"/>
                  <a:gd name="T2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11">
                    <a:moveTo>
                      <a:pt x="8" y="0"/>
                    </a:moveTo>
                    <a:cubicBezTo>
                      <a:pt x="5" y="0"/>
                      <a:pt x="5" y="0"/>
                      <a:pt x="5" y="0"/>
                    </a:cubicBezTo>
                    <a:cubicBezTo>
                      <a:pt x="5" y="0"/>
                      <a:pt x="5" y="0"/>
                      <a:pt x="5" y="0"/>
                    </a:cubicBezTo>
                    <a:cubicBezTo>
                      <a:pt x="2" y="0"/>
                      <a:pt x="0" y="2"/>
                      <a:pt x="0" y="6"/>
                    </a:cubicBezTo>
                    <a:cubicBezTo>
                      <a:pt x="0" y="6"/>
                      <a:pt x="0" y="7"/>
                      <a:pt x="0" y="8"/>
                    </a:cubicBezTo>
                    <a:cubicBezTo>
                      <a:pt x="1" y="10"/>
                      <a:pt x="3" y="11"/>
                      <a:pt x="5" y="11"/>
                    </a:cubicBezTo>
                    <a:cubicBezTo>
                      <a:pt x="5" y="11"/>
                      <a:pt x="5" y="11"/>
                      <a:pt x="5" y="11"/>
                    </a:cubicBezTo>
                    <a:cubicBezTo>
                      <a:pt x="8" y="11"/>
                      <a:pt x="8" y="11"/>
                      <a:pt x="8" y="11"/>
                    </a:cubicBezTo>
                    <a:cubicBezTo>
                      <a:pt x="8" y="11"/>
                      <a:pt x="10" y="9"/>
                      <a:pt x="10" y="8"/>
                    </a:cubicBezTo>
                    <a:cubicBezTo>
                      <a:pt x="11" y="7"/>
                      <a:pt x="11" y="6"/>
                      <a:pt x="11" y="6"/>
                    </a:cubicBezTo>
                    <a:cubicBezTo>
                      <a:pt x="11" y="3"/>
                      <a:pt x="8" y="0"/>
                      <a:pt x="8" y="0"/>
                    </a:cubicBezTo>
                    <a:close/>
                  </a:path>
                </a:pathLst>
              </a:custGeom>
              <a:solidFill>
                <a:schemeClr val="bg1"/>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16" name="Freeform 70">
                <a:extLst>
                  <a:ext uri="{FF2B5EF4-FFF2-40B4-BE49-F238E27FC236}">
                    <a16:creationId xmlns:a16="http://schemas.microsoft.com/office/drawing/2014/main" id="{2F6DFC5E-DF7E-44BC-9AE9-0CE1DB8458F7}"/>
                  </a:ext>
                </a:extLst>
              </p:cNvPr>
              <p:cNvSpPr>
                <a:spLocks/>
              </p:cNvSpPr>
              <p:nvPr/>
            </p:nvSpPr>
            <p:spPr bwMode="auto">
              <a:xfrm>
                <a:off x="3054879" y="7214658"/>
                <a:ext cx="53975" cy="15875"/>
              </a:xfrm>
              <a:custGeom>
                <a:avLst/>
                <a:gdLst>
                  <a:gd name="T0" fmla="*/ 0 w 10"/>
                  <a:gd name="T1" fmla="*/ 0 h 3"/>
                  <a:gd name="T2" fmla="*/ 5 w 10"/>
                  <a:gd name="T3" fmla="*/ 3 h 3"/>
                  <a:gd name="T4" fmla="*/ 5 w 10"/>
                  <a:gd name="T5" fmla="*/ 3 h 3"/>
                  <a:gd name="T6" fmla="*/ 8 w 10"/>
                  <a:gd name="T7" fmla="*/ 3 h 3"/>
                  <a:gd name="T8" fmla="*/ 10 w 10"/>
                  <a:gd name="T9" fmla="*/ 0 h 3"/>
                  <a:gd name="T10" fmla="*/ 0 w 10"/>
                  <a:gd name="T11" fmla="*/ 0 h 3"/>
                </a:gdLst>
                <a:ahLst/>
                <a:cxnLst>
                  <a:cxn ang="0">
                    <a:pos x="T0" y="T1"/>
                  </a:cxn>
                  <a:cxn ang="0">
                    <a:pos x="T2" y="T3"/>
                  </a:cxn>
                  <a:cxn ang="0">
                    <a:pos x="T4" y="T5"/>
                  </a:cxn>
                  <a:cxn ang="0">
                    <a:pos x="T6" y="T7"/>
                  </a:cxn>
                  <a:cxn ang="0">
                    <a:pos x="T8" y="T9"/>
                  </a:cxn>
                  <a:cxn ang="0">
                    <a:pos x="T10" y="T11"/>
                  </a:cxn>
                </a:cxnLst>
                <a:rect l="0" t="0" r="r" b="b"/>
                <a:pathLst>
                  <a:path w="10" h="3">
                    <a:moveTo>
                      <a:pt x="0" y="0"/>
                    </a:moveTo>
                    <a:cubicBezTo>
                      <a:pt x="1" y="2"/>
                      <a:pt x="3" y="3"/>
                      <a:pt x="5" y="3"/>
                    </a:cubicBezTo>
                    <a:cubicBezTo>
                      <a:pt x="5" y="3"/>
                      <a:pt x="5" y="3"/>
                      <a:pt x="5" y="3"/>
                    </a:cubicBezTo>
                    <a:cubicBezTo>
                      <a:pt x="8" y="3"/>
                      <a:pt x="8" y="3"/>
                      <a:pt x="8" y="3"/>
                    </a:cubicBezTo>
                    <a:cubicBezTo>
                      <a:pt x="8" y="3"/>
                      <a:pt x="10" y="1"/>
                      <a:pt x="10" y="0"/>
                    </a:cubicBezTo>
                    <a:lnTo>
                      <a:pt x="0" y="0"/>
                    </a:lnTo>
                    <a:close/>
                  </a:path>
                </a:pathLst>
              </a:custGeom>
              <a:solidFill>
                <a:schemeClr val="bg1">
                  <a:lumMod val="75000"/>
                </a:schemeClr>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17" name="Oval 71">
                <a:extLst>
                  <a:ext uri="{FF2B5EF4-FFF2-40B4-BE49-F238E27FC236}">
                    <a16:creationId xmlns:a16="http://schemas.microsoft.com/office/drawing/2014/main" id="{782CAF7D-D199-479F-BED1-694E3B63674A}"/>
                  </a:ext>
                </a:extLst>
              </p:cNvPr>
              <p:cNvSpPr>
                <a:spLocks noChangeArrowheads="1"/>
              </p:cNvSpPr>
              <p:nvPr/>
            </p:nvSpPr>
            <p:spPr bwMode="auto">
              <a:xfrm>
                <a:off x="3081866" y="7167033"/>
                <a:ext cx="69850" cy="69850"/>
              </a:xfrm>
              <a:prstGeom prst="ellipse">
                <a:avLst/>
              </a:prstGeom>
              <a:solidFill>
                <a:srgbClr val="6E72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18" name="Oval 72">
                <a:extLst>
                  <a:ext uri="{FF2B5EF4-FFF2-40B4-BE49-F238E27FC236}">
                    <a16:creationId xmlns:a16="http://schemas.microsoft.com/office/drawing/2014/main" id="{CDBE9A39-4F8E-43B0-8FE8-28BC99567B75}"/>
                  </a:ext>
                </a:extLst>
              </p:cNvPr>
              <p:cNvSpPr>
                <a:spLocks noChangeArrowheads="1"/>
              </p:cNvSpPr>
              <p:nvPr/>
            </p:nvSpPr>
            <p:spPr bwMode="auto">
              <a:xfrm>
                <a:off x="3081866" y="7167033"/>
                <a:ext cx="69850" cy="69850"/>
              </a:xfrm>
              <a:prstGeom prst="ellipse">
                <a:avLst/>
              </a:prstGeom>
              <a:solidFill>
                <a:schemeClr val="tx1">
                  <a:lumMod val="85000"/>
                </a:schemeClr>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19" name="Oval 73">
                <a:extLst>
                  <a:ext uri="{FF2B5EF4-FFF2-40B4-BE49-F238E27FC236}">
                    <a16:creationId xmlns:a16="http://schemas.microsoft.com/office/drawing/2014/main" id="{885F1D69-3396-45BD-A984-92B01CFC351E}"/>
                  </a:ext>
                </a:extLst>
              </p:cNvPr>
              <p:cNvSpPr>
                <a:spLocks noChangeArrowheads="1"/>
              </p:cNvSpPr>
              <p:nvPr/>
            </p:nvSpPr>
            <p:spPr bwMode="auto">
              <a:xfrm>
                <a:off x="3097741" y="7178145"/>
                <a:ext cx="42863" cy="47625"/>
              </a:xfrm>
              <a:prstGeom prst="ellipse">
                <a:avLst/>
              </a:pr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20" name="Oval 74">
                <a:extLst>
                  <a:ext uri="{FF2B5EF4-FFF2-40B4-BE49-F238E27FC236}">
                    <a16:creationId xmlns:a16="http://schemas.microsoft.com/office/drawing/2014/main" id="{4EB7D33D-3F9E-458C-9527-9C43F4405C01}"/>
                  </a:ext>
                </a:extLst>
              </p:cNvPr>
              <p:cNvSpPr>
                <a:spLocks noChangeArrowheads="1"/>
              </p:cNvSpPr>
              <p:nvPr/>
            </p:nvSpPr>
            <p:spPr bwMode="auto">
              <a:xfrm>
                <a:off x="3097741" y="7178145"/>
                <a:ext cx="42863" cy="47625"/>
              </a:xfrm>
              <a:prstGeom prst="ellipse">
                <a:avLst/>
              </a:prstGeom>
              <a:solidFill>
                <a:srgbClr val="7F7F7F"/>
              </a:solidFill>
              <a:ln>
                <a:noFill/>
              </a:ln>
            </p:spPr>
            <p:txBody>
              <a:bodyPr vert="horz" wrap="square" lIns="73442" tIns="36722" rIns="73442" bIns="36722" numCol="1" anchor="t" anchorCtr="0" compatLnSpc="1">
                <a:prstTxWarp prst="textNoShape">
                  <a:avLst/>
                </a:prstTxWarp>
              </a:bodyPr>
              <a:lstStyle/>
              <a:p>
                <a:pPr defTabSz="1043394"/>
                <a:endParaRPr lang="en-US" sz="1682">
                  <a:solidFill>
                    <a:srgbClr val="353535"/>
                  </a:solidFill>
                  <a:latin typeface="Segoe UI Semilight"/>
                </a:endParaRPr>
              </a:p>
            </p:txBody>
          </p:sp>
          <p:sp>
            <p:nvSpPr>
              <p:cNvPr id="521" name="Oval 41">
                <a:extLst>
                  <a:ext uri="{FF2B5EF4-FFF2-40B4-BE49-F238E27FC236}">
                    <a16:creationId xmlns:a16="http://schemas.microsoft.com/office/drawing/2014/main" id="{8B9C09DE-83E8-42C2-8355-B3CFCC5EEEDF}"/>
                  </a:ext>
                </a:extLst>
              </p:cNvPr>
              <p:cNvSpPr>
                <a:spLocks noChangeArrowheads="1"/>
              </p:cNvSpPr>
              <p:nvPr/>
            </p:nvSpPr>
            <p:spPr bwMode="auto">
              <a:xfrm>
                <a:off x="2523701" y="5540005"/>
                <a:ext cx="46014" cy="45719"/>
              </a:xfrm>
              <a:prstGeom prst="ellipse">
                <a:avLst/>
              </a:prstGeom>
              <a:solidFill>
                <a:schemeClr val="bg1">
                  <a:lumMod val="75000"/>
                </a:schemeClr>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522" name="Oval 41">
                <a:extLst>
                  <a:ext uri="{FF2B5EF4-FFF2-40B4-BE49-F238E27FC236}">
                    <a16:creationId xmlns:a16="http://schemas.microsoft.com/office/drawing/2014/main" id="{1B2E65AB-A0DE-4AF4-B86D-F13EB02C93C3}"/>
                  </a:ext>
                </a:extLst>
              </p:cNvPr>
              <p:cNvSpPr>
                <a:spLocks noChangeArrowheads="1"/>
              </p:cNvSpPr>
              <p:nvPr/>
            </p:nvSpPr>
            <p:spPr bwMode="auto">
              <a:xfrm>
                <a:off x="3004714" y="5540005"/>
                <a:ext cx="46014" cy="45719"/>
              </a:xfrm>
              <a:prstGeom prst="ellipse">
                <a:avLst/>
              </a:prstGeom>
              <a:solidFill>
                <a:schemeClr val="bg1">
                  <a:lumMod val="75000"/>
                </a:schemeClr>
              </a:solidFill>
              <a:ln>
                <a:noFill/>
              </a:ln>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grpSp>
      <p:grpSp>
        <p:nvGrpSpPr>
          <p:cNvPr id="573" name="Group 572">
            <a:extLst>
              <a:ext uri="{FF2B5EF4-FFF2-40B4-BE49-F238E27FC236}">
                <a16:creationId xmlns:a16="http://schemas.microsoft.com/office/drawing/2014/main" id="{35DFF753-ECF7-4566-925C-35204CCB2FB6}"/>
              </a:ext>
            </a:extLst>
          </p:cNvPr>
          <p:cNvGrpSpPr/>
          <p:nvPr/>
        </p:nvGrpSpPr>
        <p:grpSpPr>
          <a:xfrm>
            <a:off x="1963542" y="3552814"/>
            <a:ext cx="552736" cy="584652"/>
            <a:chOff x="1091128" y="4199873"/>
            <a:chExt cx="578161" cy="611545"/>
          </a:xfrm>
        </p:grpSpPr>
        <p:sp>
          <p:nvSpPr>
            <p:cNvPr id="574" name="Oval 573">
              <a:extLst>
                <a:ext uri="{FF2B5EF4-FFF2-40B4-BE49-F238E27FC236}">
                  <a16:creationId xmlns:a16="http://schemas.microsoft.com/office/drawing/2014/main" id="{CA0D4230-D8C2-4D5B-AC5A-84D5511404EE}"/>
                </a:ext>
              </a:extLst>
            </p:cNvPr>
            <p:cNvSpPr/>
            <p:nvPr/>
          </p:nvSpPr>
          <p:spPr bwMode="auto">
            <a:xfrm>
              <a:off x="1181869" y="4395206"/>
              <a:ext cx="416212" cy="416212"/>
            </a:xfrm>
            <a:prstGeom prst="ellipse">
              <a:avLst/>
            </a:prstGeom>
            <a:solidFill>
              <a:schemeClr val="accent6"/>
            </a:solidFill>
            <a:ln w="9525" cap="flat">
              <a:noFill/>
              <a:prstDash val="sysDash"/>
              <a:miter lim="800000"/>
              <a:headEnd type="none" w="lg" len="med"/>
              <a:tailEnd type="none" w="lg"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9141"/>
              <a:endParaRPr lang="en-US" sz="1176">
                <a:solidFill>
                  <a:srgbClr val="FFFFFF"/>
                </a:solidFill>
                <a:latin typeface="Segoe UI Semilight"/>
              </a:endParaRPr>
            </a:p>
          </p:txBody>
        </p:sp>
        <p:sp>
          <p:nvSpPr>
            <p:cNvPr id="575" name="TextBox 574">
              <a:extLst>
                <a:ext uri="{FF2B5EF4-FFF2-40B4-BE49-F238E27FC236}">
                  <a16:creationId xmlns:a16="http://schemas.microsoft.com/office/drawing/2014/main" id="{4679A6F0-5C00-43F1-9274-7D29A1CC2C33}"/>
                </a:ext>
              </a:extLst>
            </p:cNvPr>
            <p:cNvSpPr txBox="1"/>
            <p:nvPr/>
          </p:nvSpPr>
          <p:spPr>
            <a:xfrm>
              <a:off x="1091128" y="4199873"/>
              <a:ext cx="578161" cy="170426"/>
            </a:xfrm>
            <a:prstGeom prst="rect">
              <a:avLst/>
            </a:prstGeom>
            <a:noFill/>
            <a:ln>
              <a:noFill/>
            </a:ln>
          </p:spPr>
          <p:txBody>
            <a:bodyPr wrap="square" lIns="36722" tIns="0" rIns="0" bIns="0" rtlCol="0">
              <a:spAutoFit/>
            </a:bodyPr>
            <a:lstStyle/>
            <a:p>
              <a:pPr algn="ctr" defTabSz="1043394">
                <a:lnSpc>
                  <a:spcPct val="90000"/>
                </a:lnSpc>
                <a:spcAft>
                  <a:spcPts val="482"/>
                </a:spcAft>
              </a:pPr>
              <a:r>
                <a:rPr lang="en-US" sz="1176">
                  <a:gradFill>
                    <a:gsLst>
                      <a:gs pos="2917">
                        <a:srgbClr val="353535"/>
                      </a:gs>
                      <a:gs pos="30000">
                        <a:srgbClr val="353535"/>
                      </a:gs>
                    </a:gsLst>
                    <a:lin ang="5400000" scaled="0"/>
                  </a:gradFill>
                  <a:latin typeface="Segoe UI Semilight"/>
                </a:rPr>
                <a:t>Cortana</a:t>
              </a:r>
            </a:p>
          </p:txBody>
        </p:sp>
        <p:pic>
          <p:nvPicPr>
            <p:cNvPr id="576" name="Picture 575">
              <a:extLst>
                <a:ext uri="{FF2B5EF4-FFF2-40B4-BE49-F238E27FC236}">
                  <a16:creationId xmlns:a16="http://schemas.microsoft.com/office/drawing/2014/main" id="{A76C64B4-B057-4F36-99B8-9671775CDA2C}"/>
                </a:ext>
              </a:extLst>
            </p:cNvPr>
            <p:cNvPicPr>
              <a:picLocks noChangeAspect="1"/>
            </p:cNvPicPr>
            <p:nvPr/>
          </p:nvPicPr>
          <p:blipFill>
            <a:blip r:embed="rId8">
              <a:clrChange>
                <a:clrFrom>
                  <a:srgbClr val="FFFFFF"/>
                </a:clrFrom>
                <a:clrTo>
                  <a:srgbClr val="FFFFFF">
                    <a:alpha val="0"/>
                  </a:srgbClr>
                </a:clrTo>
              </a:clrChange>
            </a:blip>
            <a:stretch>
              <a:fillRect/>
            </a:stretch>
          </p:blipFill>
          <p:spPr>
            <a:xfrm>
              <a:off x="1269544" y="4482881"/>
              <a:ext cx="240862" cy="240862"/>
            </a:xfrm>
            <a:prstGeom prst="rect">
              <a:avLst/>
            </a:prstGeom>
            <a:ln>
              <a:noFill/>
            </a:ln>
          </p:spPr>
        </p:pic>
      </p:grpSp>
      <p:grpSp>
        <p:nvGrpSpPr>
          <p:cNvPr id="589" name="Group 588">
            <a:extLst>
              <a:ext uri="{FF2B5EF4-FFF2-40B4-BE49-F238E27FC236}">
                <a16:creationId xmlns:a16="http://schemas.microsoft.com/office/drawing/2014/main" id="{EB13A992-9E93-428F-931A-831B44ECECFB}"/>
              </a:ext>
            </a:extLst>
          </p:cNvPr>
          <p:cNvGrpSpPr/>
          <p:nvPr/>
        </p:nvGrpSpPr>
        <p:grpSpPr>
          <a:xfrm>
            <a:off x="2994816" y="4657944"/>
            <a:ext cx="552736" cy="594769"/>
            <a:chOff x="2911979" y="5259981"/>
            <a:chExt cx="578161" cy="622128"/>
          </a:xfrm>
        </p:grpSpPr>
        <p:sp>
          <p:nvSpPr>
            <p:cNvPr id="590" name="TextBox 589">
              <a:extLst>
                <a:ext uri="{FF2B5EF4-FFF2-40B4-BE49-F238E27FC236}">
                  <a16:creationId xmlns:a16="http://schemas.microsoft.com/office/drawing/2014/main" id="{348A8AFF-6C4B-4592-BAF6-10D76D720F8C}"/>
                </a:ext>
              </a:extLst>
            </p:cNvPr>
            <p:cNvSpPr txBox="1"/>
            <p:nvPr/>
          </p:nvSpPr>
          <p:spPr>
            <a:xfrm>
              <a:off x="2911979" y="5711682"/>
              <a:ext cx="578161" cy="170427"/>
            </a:xfrm>
            <a:prstGeom prst="rect">
              <a:avLst/>
            </a:prstGeom>
            <a:noFill/>
            <a:ln>
              <a:noFill/>
            </a:ln>
          </p:spPr>
          <p:txBody>
            <a:bodyPr wrap="square" lIns="36722" tIns="0" rIns="0" bIns="0" rtlCol="0">
              <a:spAutoFit/>
            </a:bodyPr>
            <a:lstStyle/>
            <a:p>
              <a:pPr algn="ctr" defTabSz="1043394">
                <a:lnSpc>
                  <a:spcPct val="90000"/>
                </a:lnSpc>
                <a:spcAft>
                  <a:spcPts val="482"/>
                </a:spcAft>
              </a:pPr>
              <a:r>
                <a:rPr lang="en-US" sz="1176">
                  <a:gradFill>
                    <a:gsLst>
                      <a:gs pos="2917">
                        <a:srgbClr val="353535"/>
                      </a:gs>
                      <a:gs pos="30000">
                        <a:srgbClr val="353535"/>
                      </a:gs>
                    </a:gsLst>
                    <a:lin ang="5400000" scaled="0"/>
                  </a:gradFill>
                  <a:latin typeface="Segoe UI Semilight"/>
                </a:rPr>
                <a:t>Bing</a:t>
              </a:r>
            </a:p>
          </p:txBody>
        </p:sp>
        <p:grpSp>
          <p:nvGrpSpPr>
            <p:cNvPr id="591" name="Group 590">
              <a:extLst>
                <a:ext uri="{FF2B5EF4-FFF2-40B4-BE49-F238E27FC236}">
                  <a16:creationId xmlns:a16="http://schemas.microsoft.com/office/drawing/2014/main" id="{36655076-16DF-4447-B1C7-CA9442680670}"/>
                </a:ext>
              </a:extLst>
            </p:cNvPr>
            <p:cNvGrpSpPr/>
            <p:nvPr/>
          </p:nvGrpSpPr>
          <p:grpSpPr>
            <a:xfrm>
              <a:off x="2990684" y="5259981"/>
              <a:ext cx="416212" cy="416212"/>
              <a:chOff x="2990684" y="5259981"/>
              <a:chExt cx="416212" cy="416212"/>
            </a:xfrm>
          </p:grpSpPr>
          <p:sp>
            <p:nvSpPr>
              <p:cNvPr id="592" name="Oval 591">
                <a:extLst>
                  <a:ext uri="{FF2B5EF4-FFF2-40B4-BE49-F238E27FC236}">
                    <a16:creationId xmlns:a16="http://schemas.microsoft.com/office/drawing/2014/main" id="{CFC99F0E-C1DA-47D0-A445-8B546C054DA7}"/>
                  </a:ext>
                </a:extLst>
              </p:cNvPr>
              <p:cNvSpPr/>
              <p:nvPr/>
            </p:nvSpPr>
            <p:spPr bwMode="auto">
              <a:xfrm>
                <a:off x="2990684" y="5259981"/>
                <a:ext cx="416212" cy="416212"/>
              </a:xfrm>
              <a:prstGeom prst="ellipse">
                <a:avLst/>
              </a:prstGeom>
              <a:solidFill>
                <a:schemeClr val="accent6"/>
              </a:solidFill>
              <a:ln w="9525" cap="flat">
                <a:noFill/>
                <a:prstDash val="sysDash"/>
                <a:miter lim="800000"/>
                <a:headEnd type="none" w="lg" len="med"/>
                <a:tailEnd type="none" w="lg"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9141"/>
                <a:endParaRPr lang="en-US" sz="1176">
                  <a:solidFill>
                    <a:srgbClr val="FFFFFF"/>
                  </a:solidFill>
                  <a:latin typeface="Segoe UI Semilight"/>
                </a:endParaRPr>
              </a:p>
            </p:txBody>
          </p:sp>
          <p:pic>
            <p:nvPicPr>
              <p:cNvPr id="593" name="Picture 12" descr="Image result for bing logo">
                <a:extLst>
                  <a:ext uri="{FF2B5EF4-FFF2-40B4-BE49-F238E27FC236}">
                    <a16:creationId xmlns:a16="http://schemas.microsoft.com/office/drawing/2014/main" id="{5027CEC3-63D0-44CB-BA00-CCC7C82FC4BE}"/>
                  </a:ext>
                </a:extLst>
              </p:cNvPr>
              <p:cNvPicPr>
                <a:picLocks noChangeAspect="1" noChangeArrowheads="1"/>
              </p:cNvPicPr>
              <p:nvPr/>
            </p:nvPicPr>
            <p:blipFill rotWithShape="1">
              <a:blip r:embed="rId9" cstate="hqprint">
                <a:extLst>
                  <a:ext uri="{28A0092B-C50C-407E-A947-70E740481C1C}">
                    <a14:useLocalDpi xmlns:a14="http://schemas.microsoft.com/office/drawing/2010/main" val="0"/>
                  </a:ext>
                </a:extLst>
              </a:blip>
              <a:srcRect l="34229" t="20589" r="34229" b="20589"/>
              <a:stretch/>
            </p:blipFill>
            <p:spPr bwMode="auto">
              <a:xfrm>
                <a:off x="3092324" y="5325132"/>
                <a:ext cx="212932" cy="285911"/>
              </a:xfrm>
              <a:prstGeom prst="rect">
                <a:avLst/>
              </a:prstGeom>
              <a:noFill/>
              <a:ln>
                <a:noFill/>
              </a:ln>
              <a:extLst>
                <a:ext uri="{909E8E84-426E-40DD-AFC4-6F175D3DCCD1}">
                  <a14:hiddenFill xmlns:a14="http://schemas.microsoft.com/office/drawing/2010/main">
                    <a:solidFill>
                      <a:srgbClr val="FFFFFF"/>
                    </a:solidFill>
                  </a14:hiddenFill>
                </a:ext>
              </a:extLst>
            </p:spPr>
          </p:pic>
        </p:grpSp>
      </p:grpSp>
      <p:grpSp>
        <p:nvGrpSpPr>
          <p:cNvPr id="594" name="Group 593">
            <a:extLst>
              <a:ext uri="{FF2B5EF4-FFF2-40B4-BE49-F238E27FC236}">
                <a16:creationId xmlns:a16="http://schemas.microsoft.com/office/drawing/2014/main" id="{FD4CB3BA-CA48-4DB2-B931-99B354C13967}"/>
              </a:ext>
            </a:extLst>
          </p:cNvPr>
          <p:cNvGrpSpPr/>
          <p:nvPr/>
        </p:nvGrpSpPr>
        <p:grpSpPr>
          <a:xfrm>
            <a:off x="472247" y="3829649"/>
            <a:ext cx="1298542" cy="397909"/>
            <a:chOff x="3655566" y="4793261"/>
            <a:chExt cx="1358273" cy="416212"/>
          </a:xfrm>
        </p:grpSpPr>
        <p:sp>
          <p:nvSpPr>
            <p:cNvPr id="595" name="Oval 594">
              <a:extLst>
                <a:ext uri="{FF2B5EF4-FFF2-40B4-BE49-F238E27FC236}">
                  <a16:creationId xmlns:a16="http://schemas.microsoft.com/office/drawing/2014/main" id="{E91D150A-7CBF-4556-909D-EAEFEB658322}"/>
                </a:ext>
              </a:extLst>
            </p:cNvPr>
            <p:cNvSpPr/>
            <p:nvPr/>
          </p:nvSpPr>
          <p:spPr bwMode="auto">
            <a:xfrm>
              <a:off x="4597627" y="4793261"/>
              <a:ext cx="416212" cy="416212"/>
            </a:xfrm>
            <a:prstGeom prst="ellipse">
              <a:avLst/>
            </a:prstGeom>
            <a:solidFill>
              <a:schemeClr val="accent6"/>
            </a:solidFill>
            <a:ln w="9525" cap="flat">
              <a:noFill/>
              <a:prstDash val="sysDash"/>
              <a:miter lim="800000"/>
              <a:headEnd type="none" w="lg" len="med"/>
              <a:tailEnd type="none" w="lg"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9141"/>
              <a:endParaRPr lang="en-US" sz="1176">
                <a:solidFill>
                  <a:srgbClr val="FFFFFF"/>
                </a:solidFill>
                <a:latin typeface="Segoe UI Semilight"/>
              </a:endParaRPr>
            </a:p>
          </p:txBody>
        </p:sp>
        <p:sp>
          <p:nvSpPr>
            <p:cNvPr id="596" name="TextBox 595">
              <a:extLst>
                <a:ext uri="{FF2B5EF4-FFF2-40B4-BE49-F238E27FC236}">
                  <a16:creationId xmlns:a16="http://schemas.microsoft.com/office/drawing/2014/main" id="{C3E30C72-5113-4337-B8F5-A529D652B120}"/>
                </a:ext>
              </a:extLst>
            </p:cNvPr>
            <p:cNvSpPr txBox="1"/>
            <p:nvPr/>
          </p:nvSpPr>
          <p:spPr>
            <a:xfrm>
              <a:off x="3655566" y="4821111"/>
              <a:ext cx="863886" cy="340854"/>
            </a:xfrm>
            <a:prstGeom prst="rect">
              <a:avLst/>
            </a:prstGeom>
            <a:noFill/>
            <a:ln>
              <a:noFill/>
            </a:ln>
          </p:spPr>
          <p:txBody>
            <a:bodyPr wrap="square" lIns="36722" tIns="0" rIns="0" bIns="0" rtlCol="0">
              <a:spAutoFit/>
            </a:bodyPr>
            <a:lstStyle/>
            <a:p>
              <a:pPr algn="r" defTabSz="1043394">
                <a:lnSpc>
                  <a:spcPct val="90000"/>
                </a:lnSpc>
                <a:spcAft>
                  <a:spcPts val="482"/>
                </a:spcAft>
              </a:pPr>
              <a:r>
                <a:rPr lang="en-US" sz="1176">
                  <a:gradFill>
                    <a:gsLst>
                      <a:gs pos="2917">
                        <a:srgbClr val="353535"/>
                      </a:gs>
                      <a:gs pos="30000">
                        <a:srgbClr val="353535"/>
                      </a:gs>
                    </a:gsLst>
                    <a:lin ang="5400000" scaled="0"/>
                  </a:gradFill>
                  <a:latin typeface="Segoe UI Semilight"/>
                </a:rPr>
                <a:t>Facebook Messenger</a:t>
              </a:r>
            </a:p>
          </p:txBody>
        </p:sp>
        <p:pic>
          <p:nvPicPr>
            <p:cNvPr id="597" name="Picture 125" descr="Image result for facebook messenger logo">
              <a:extLst>
                <a:ext uri="{FF2B5EF4-FFF2-40B4-BE49-F238E27FC236}">
                  <a16:creationId xmlns:a16="http://schemas.microsoft.com/office/drawing/2014/main" id="{33CE37A2-C431-44F9-8986-3527990C474C}"/>
                </a:ext>
              </a:extLst>
            </p:cNvPr>
            <p:cNvPicPr>
              <a:picLocks noChangeAspect="1" noChangeArrowheads="1"/>
            </p:cNvPicPr>
            <p:nvPr/>
          </p:nvPicPr>
          <p:blipFill>
            <a:blip r:embed="rId10" cstate="hqprint">
              <a:extLst>
                <a:ext uri="{28A0092B-C50C-407E-A947-70E740481C1C}">
                  <a14:useLocalDpi xmlns:a14="http://schemas.microsoft.com/office/drawing/2010/main" val="0"/>
                </a:ext>
              </a:extLst>
            </a:blip>
            <a:srcRect/>
            <a:stretch>
              <a:fillRect/>
            </a:stretch>
          </p:blipFill>
          <p:spPr bwMode="auto">
            <a:xfrm>
              <a:off x="4685669" y="4881303"/>
              <a:ext cx="240129" cy="240129"/>
            </a:xfrm>
            <a:prstGeom prst="rect">
              <a:avLst/>
            </a:prstGeom>
            <a:noFill/>
            <a:ln>
              <a:noFill/>
            </a:ln>
            <a:extLst>
              <a:ext uri="{909E8E84-426E-40DD-AFC4-6F175D3DCCD1}">
                <a14:hiddenFill xmlns:a14="http://schemas.microsoft.com/office/drawing/2010/main">
                  <a:solidFill>
                    <a:srgbClr val="FFFFFF"/>
                  </a:solidFill>
                </a14:hiddenFill>
              </a:ext>
            </a:extLst>
          </p:spPr>
        </p:pic>
      </p:grpSp>
      <p:grpSp>
        <p:nvGrpSpPr>
          <p:cNvPr id="585" name="Group 584">
            <a:extLst>
              <a:ext uri="{FF2B5EF4-FFF2-40B4-BE49-F238E27FC236}">
                <a16:creationId xmlns:a16="http://schemas.microsoft.com/office/drawing/2014/main" id="{764BAFFA-0130-431D-9169-73A1DB98C64F}"/>
              </a:ext>
            </a:extLst>
          </p:cNvPr>
          <p:cNvGrpSpPr/>
          <p:nvPr/>
        </p:nvGrpSpPr>
        <p:grpSpPr>
          <a:xfrm>
            <a:off x="3125216" y="3955530"/>
            <a:ext cx="552736" cy="597418"/>
            <a:chOff x="2909710" y="4186519"/>
            <a:chExt cx="578161" cy="624899"/>
          </a:xfrm>
        </p:grpSpPr>
        <p:sp>
          <p:nvSpPr>
            <p:cNvPr id="586" name="Oval 585">
              <a:extLst>
                <a:ext uri="{FF2B5EF4-FFF2-40B4-BE49-F238E27FC236}">
                  <a16:creationId xmlns:a16="http://schemas.microsoft.com/office/drawing/2014/main" id="{99CC7AE6-269F-4BAE-A3FD-AA7D152367CA}"/>
                </a:ext>
              </a:extLst>
            </p:cNvPr>
            <p:cNvSpPr/>
            <p:nvPr/>
          </p:nvSpPr>
          <p:spPr bwMode="auto">
            <a:xfrm>
              <a:off x="2990684" y="4395206"/>
              <a:ext cx="416212" cy="416212"/>
            </a:xfrm>
            <a:prstGeom prst="ellipse">
              <a:avLst/>
            </a:prstGeom>
            <a:solidFill>
              <a:schemeClr val="accent6"/>
            </a:solidFill>
            <a:ln w="9525" cap="flat">
              <a:noFill/>
              <a:prstDash val="sysDash"/>
              <a:miter lim="800000"/>
              <a:headEnd type="none" w="lg" len="med"/>
              <a:tailEnd type="none" w="lg"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9141"/>
              <a:endParaRPr lang="en-US" sz="1176">
                <a:solidFill>
                  <a:srgbClr val="FFFFFF"/>
                </a:solidFill>
                <a:latin typeface="Segoe UI Semilight"/>
              </a:endParaRPr>
            </a:p>
          </p:txBody>
        </p:sp>
        <p:sp>
          <p:nvSpPr>
            <p:cNvPr id="587" name="TextBox 586">
              <a:extLst>
                <a:ext uri="{FF2B5EF4-FFF2-40B4-BE49-F238E27FC236}">
                  <a16:creationId xmlns:a16="http://schemas.microsoft.com/office/drawing/2014/main" id="{A4F7D0B9-6901-4665-8209-90BE93E407E0}"/>
                </a:ext>
              </a:extLst>
            </p:cNvPr>
            <p:cNvSpPr txBox="1"/>
            <p:nvPr/>
          </p:nvSpPr>
          <p:spPr>
            <a:xfrm>
              <a:off x="2909710" y="4186519"/>
              <a:ext cx="578161" cy="170427"/>
            </a:xfrm>
            <a:prstGeom prst="rect">
              <a:avLst/>
            </a:prstGeom>
            <a:noFill/>
            <a:ln>
              <a:noFill/>
            </a:ln>
          </p:spPr>
          <p:txBody>
            <a:bodyPr wrap="square" lIns="36722" tIns="0" rIns="0" bIns="0" rtlCol="0">
              <a:spAutoFit/>
            </a:bodyPr>
            <a:lstStyle/>
            <a:p>
              <a:pPr algn="ctr" defTabSz="1043394">
                <a:lnSpc>
                  <a:spcPct val="90000"/>
                </a:lnSpc>
                <a:spcAft>
                  <a:spcPts val="482"/>
                </a:spcAft>
              </a:pPr>
              <a:r>
                <a:rPr lang="en-US" sz="1176">
                  <a:gradFill>
                    <a:gsLst>
                      <a:gs pos="2917">
                        <a:srgbClr val="353535"/>
                      </a:gs>
                      <a:gs pos="30000">
                        <a:srgbClr val="353535"/>
                      </a:gs>
                    </a:gsLst>
                    <a:lin ang="5400000" scaled="0"/>
                  </a:gradFill>
                  <a:latin typeface="Segoe UI Semilight"/>
                </a:rPr>
                <a:t>Skype</a:t>
              </a:r>
            </a:p>
          </p:txBody>
        </p:sp>
        <p:pic>
          <p:nvPicPr>
            <p:cNvPr id="588" name="Picture 587">
              <a:extLst>
                <a:ext uri="{FF2B5EF4-FFF2-40B4-BE49-F238E27FC236}">
                  <a16:creationId xmlns:a16="http://schemas.microsoft.com/office/drawing/2014/main" id="{1ECC0E9B-4567-4CD0-AE34-8D1A43F0DA4B}"/>
                </a:ext>
              </a:extLst>
            </p:cNvPr>
            <p:cNvPicPr>
              <a:picLocks noChangeAspect="1"/>
            </p:cNvPicPr>
            <p:nvPr/>
          </p:nvPicPr>
          <p:blipFill>
            <a:blip r:embed="rId11"/>
            <a:stretch>
              <a:fillRect/>
            </a:stretch>
          </p:blipFill>
          <p:spPr>
            <a:xfrm>
              <a:off x="3087078" y="4489903"/>
              <a:ext cx="223424" cy="226819"/>
            </a:xfrm>
            <a:prstGeom prst="rect">
              <a:avLst/>
            </a:prstGeom>
            <a:ln>
              <a:noFill/>
            </a:ln>
          </p:spPr>
        </p:pic>
      </p:grpSp>
      <p:grpSp>
        <p:nvGrpSpPr>
          <p:cNvPr id="604" name="Group 25">
            <a:extLst>
              <a:ext uri="{FF2B5EF4-FFF2-40B4-BE49-F238E27FC236}">
                <a16:creationId xmlns:a16="http://schemas.microsoft.com/office/drawing/2014/main" id="{78A9E29B-6E2D-4B8F-B9D9-BC832DA08BDF}"/>
              </a:ext>
            </a:extLst>
          </p:cNvPr>
          <p:cNvGrpSpPr>
            <a:grpSpLocks noChangeAspect="1"/>
          </p:cNvGrpSpPr>
          <p:nvPr/>
        </p:nvGrpSpPr>
        <p:grpSpPr bwMode="auto">
          <a:xfrm>
            <a:off x="6213708" y="3396454"/>
            <a:ext cx="682499" cy="680004"/>
            <a:chOff x="3594" y="922"/>
            <a:chExt cx="547" cy="545"/>
          </a:xfrm>
        </p:grpSpPr>
        <p:sp>
          <p:nvSpPr>
            <p:cNvPr id="613" name="Freeform 27">
              <a:extLst>
                <a:ext uri="{FF2B5EF4-FFF2-40B4-BE49-F238E27FC236}">
                  <a16:creationId xmlns:a16="http://schemas.microsoft.com/office/drawing/2014/main" id="{A960C5E4-CB91-495C-921F-3AEC47157F27}"/>
                </a:ext>
              </a:extLst>
            </p:cNvPr>
            <p:cNvSpPr>
              <a:spLocks noEditPoints="1"/>
            </p:cNvSpPr>
            <p:nvPr/>
          </p:nvSpPr>
          <p:spPr bwMode="auto">
            <a:xfrm>
              <a:off x="3679" y="1006"/>
              <a:ext cx="378" cy="377"/>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605" name="Freeform 26">
              <a:extLst>
                <a:ext uri="{FF2B5EF4-FFF2-40B4-BE49-F238E27FC236}">
                  <a16:creationId xmlns:a16="http://schemas.microsoft.com/office/drawing/2014/main" id="{C321A07D-33EC-4030-91FC-C7E85862088D}"/>
                </a:ext>
              </a:extLst>
            </p:cNvPr>
            <p:cNvSpPr>
              <a:spLocks noEditPoints="1"/>
            </p:cNvSpPr>
            <p:nvPr/>
          </p:nvSpPr>
          <p:spPr bwMode="auto">
            <a:xfrm>
              <a:off x="3594" y="922"/>
              <a:ext cx="547" cy="545"/>
            </a:xfrm>
            <a:custGeom>
              <a:avLst/>
              <a:gdLst>
                <a:gd name="T0" fmla="*/ 0 w 447"/>
                <a:gd name="T1" fmla="*/ 184 h 447"/>
                <a:gd name="T2" fmla="*/ 0 w 447"/>
                <a:gd name="T3" fmla="*/ 263 h 447"/>
                <a:gd name="T4" fmla="*/ 8 w 447"/>
                <a:gd name="T5" fmla="*/ 272 h 447"/>
                <a:gd name="T6" fmla="*/ 49 w 447"/>
                <a:gd name="T7" fmla="*/ 272 h 447"/>
                <a:gd name="T8" fmla="*/ 65 w 447"/>
                <a:gd name="T9" fmla="*/ 313 h 447"/>
                <a:gd name="T10" fmla="*/ 37 w 447"/>
                <a:gd name="T11" fmla="*/ 341 h 447"/>
                <a:gd name="T12" fmla="*/ 37 w 447"/>
                <a:gd name="T13" fmla="*/ 353 h 447"/>
                <a:gd name="T14" fmla="*/ 93 w 447"/>
                <a:gd name="T15" fmla="*/ 410 h 447"/>
                <a:gd name="T16" fmla="*/ 105 w 447"/>
                <a:gd name="T17" fmla="*/ 410 h 447"/>
                <a:gd name="T18" fmla="*/ 134 w 447"/>
                <a:gd name="T19" fmla="*/ 381 h 447"/>
                <a:gd name="T20" fmla="*/ 175 w 447"/>
                <a:gd name="T21" fmla="*/ 398 h 447"/>
                <a:gd name="T22" fmla="*/ 175 w 447"/>
                <a:gd name="T23" fmla="*/ 438 h 447"/>
                <a:gd name="T24" fmla="*/ 183 w 447"/>
                <a:gd name="T25" fmla="*/ 447 h 447"/>
                <a:gd name="T26" fmla="*/ 263 w 447"/>
                <a:gd name="T27" fmla="*/ 447 h 447"/>
                <a:gd name="T28" fmla="*/ 271 w 447"/>
                <a:gd name="T29" fmla="*/ 438 h 447"/>
                <a:gd name="T30" fmla="*/ 271 w 447"/>
                <a:gd name="T31" fmla="*/ 398 h 447"/>
                <a:gd name="T32" fmla="*/ 312 w 447"/>
                <a:gd name="T33" fmla="*/ 381 h 447"/>
                <a:gd name="T34" fmla="*/ 341 w 447"/>
                <a:gd name="T35" fmla="*/ 410 h 447"/>
                <a:gd name="T36" fmla="*/ 353 w 447"/>
                <a:gd name="T37" fmla="*/ 410 h 447"/>
                <a:gd name="T38" fmla="*/ 409 w 447"/>
                <a:gd name="T39" fmla="*/ 353 h 447"/>
                <a:gd name="T40" fmla="*/ 409 w 447"/>
                <a:gd name="T41" fmla="*/ 341 h 447"/>
                <a:gd name="T42" fmla="*/ 381 w 447"/>
                <a:gd name="T43" fmla="*/ 313 h 447"/>
                <a:gd name="T44" fmla="*/ 397 w 447"/>
                <a:gd name="T45" fmla="*/ 272 h 447"/>
                <a:gd name="T46" fmla="*/ 438 w 447"/>
                <a:gd name="T47" fmla="*/ 272 h 447"/>
                <a:gd name="T48" fmla="*/ 447 w 447"/>
                <a:gd name="T49" fmla="*/ 263 h 447"/>
                <a:gd name="T50" fmla="*/ 447 w 447"/>
                <a:gd name="T51" fmla="*/ 184 h 447"/>
                <a:gd name="T52" fmla="*/ 438 w 447"/>
                <a:gd name="T53" fmla="*/ 175 h 447"/>
                <a:gd name="T54" fmla="*/ 397 w 447"/>
                <a:gd name="T55" fmla="*/ 175 h 447"/>
                <a:gd name="T56" fmla="*/ 381 w 447"/>
                <a:gd name="T57" fmla="*/ 135 h 447"/>
                <a:gd name="T58" fmla="*/ 409 w 447"/>
                <a:gd name="T59" fmla="*/ 106 h 447"/>
                <a:gd name="T60" fmla="*/ 409 w 447"/>
                <a:gd name="T61" fmla="*/ 94 h 447"/>
                <a:gd name="T62" fmla="*/ 353 w 447"/>
                <a:gd name="T63" fmla="*/ 37 h 447"/>
                <a:gd name="T64" fmla="*/ 341 w 447"/>
                <a:gd name="T65" fmla="*/ 37 h 447"/>
                <a:gd name="T66" fmla="*/ 312 w 447"/>
                <a:gd name="T67" fmla="*/ 66 h 447"/>
                <a:gd name="T68" fmla="*/ 271 w 447"/>
                <a:gd name="T69" fmla="*/ 49 h 447"/>
                <a:gd name="T70" fmla="*/ 271 w 447"/>
                <a:gd name="T71" fmla="*/ 9 h 447"/>
                <a:gd name="T72" fmla="*/ 263 w 447"/>
                <a:gd name="T73" fmla="*/ 0 h 447"/>
                <a:gd name="T74" fmla="*/ 183 w 447"/>
                <a:gd name="T75" fmla="*/ 0 h 447"/>
                <a:gd name="T76" fmla="*/ 175 w 447"/>
                <a:gd name="T77" fmla="*/ 9 h 447"/>
                <a:gd name="T78" fmla="*/ 175 w 447"/>
                <a:gd name="T79" fmla="*/ 49 h 447"/>
                <a:gd name="T80" fmla="*/ 134 w 447"/>
                <a:gd name="T81" fmla="*/ 66 h 447"/>
                <a:gd name="T82" fmla="*/ 105 w 447"/>
                <a:gd name="T83" fmla="*/ 37 h 447"/>
                <a:gd name="T84" fmla="*/ 93 w 447"/>
                <a:gd name="T85" fmla="*/ 37 h 447"/>
                <a:gd name="T86" fmla="*/ 37 w 447"/>
                <a:gd name="T87" fmla="*/ 94 h 447"/>
                <a:gd name="T88" fmla="*/ 37 w 447"/>
                <a:gd name="T89" fmla="*/ 106 h 447"/>
                <a:gd name="T90" fmla="*/ 65 w 447"/>
                <a:gd name="T91" fmla="*/ 134 h 447"/>
                <a:gd name="T92" fmla="*/ 49 w 447"/>
                <a:gd name="T93" fmla="*/ 175 h 447"/>
                <a:gd name="T94" fmla="*/ 8 w 447"/>
                <a:gd name="T95" fmla="*/ 175 h 447"/>
                <a:gd name="T96" fmla="*/ 0 w 447"/>
                <a:gd name="T97" fmla="*/ 184 h 447"/>
                <a:gd name="T98" fmla="*/ 92 w 447"/>
                <a:gd name="T99" fmla="*/ 223 h 447"/>
                <a:gd name="T100" fmla="*/ 223 w 447"/>
                <a:gd name="T101" fmla="*/ 92 h 447"/>
                <a:gd name="T102" fmla="*/ 354 w 447"/>
                <a:gd name="T103" fmla="*/ 223 h 447"/>
                <a:gd name="T104" fmla="*/ 223 w 447"/>
                <a:gd name="T105" fmla="*/ 355 h 447"/>
                <a:gd name="T106" fmla="*/ 92 w 447"/>
                <a:gd name="T107" fmla="*/ 22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7" h="447">
                  <a:moveTo>
                    <a:pt x="0" y="184"/>
                  </a:moveTo>
                  <a:cubicBezTo>
                    <a:pt x="0" y="263"/>
                    <a:pt x="0" y="263"/>
                    <a:pt x="0" y="263"/>
                  </a:cubicBezTo>
                  <a:cubicBezTo>
                    <a:pt x="0" y="268"/>
                    <a:pt x="3" y="272"/>
                    <a:pt x="8" y="272"/>
                  </a:cubicBezTo>
                  <a:cubicBezTo>
                    <a:pt x="49" y="272"/>
                    <a:pt x="49" y="272"/>
                    <a:pt x="49" y="272"/>
                  </a:cubicBezTo>
                  <a:cubicBezTo>
                    <a:pt x="53" y="286"/>
                    <a:pt x="58" y="300"/>
                    <a:pt x="65" y="313"/>
                  </a:cubicBezTo>
                  <a:cubicBezTo>
                    <a:pt x="37" y="341"/>
                    <a:pt x="37" y="341"/>
                    <a:pt x="37" y="341"/>
                  </a:cubicBezTo>
                  <a:cubicBezTo>
                    <a:pt x="33" y="345"/>
                    <a:pt x="33" y="350"/>
                    <a:pt x="37" y="353"/>
                  </a:cubicBezTo>
                  <a:cubicBezTo>
                    <a:pt x="93" y="410"/>
                    <a:pt x="93" y="410"/>
                    <a:pt x="93" y="410"/>
                  </a:cubicBezTo>
                  <a:cubicBezTo>
                    <a:pt x="97" y="413"/>
                    <a:pt x="102" y="413"/>
                    <a:pt x="105" y="410"/>
                  </a:cubicBezTo>
                  <a:cubicBezTo>
                    <a:pt x="134" y="381"/>
                    <a:pt x="134" y="381"/>
                    <a:pt x="134" y="381"/>
                  </a:cubicBezTo>
                  <a:cubicBezTo>
                    <a:pt x="147" y="388"/>
                    <a:pt x="160" y="394"/>
                    <a:pt x="175" y="398"/>
                  </a:cubicBezTo>
                  <a:cubicBezTo>
                    <a:pt x="175" y="438"/>
                    <a:pt x="175" y="438"/>
                    <a:pt x="175" y="438"/>
                  </a:cubicBezTo>
                  <a:cubicBezTo>
                    <a:pt x="175" y="443"/>
                    <a:pt x="178" y="447"/>
                    <a:pt x="183" y="447"/>
                  </a:cubicBezTo>
                  <a:cubicBezTo>
                    <a:pt x="263" y="447"/>
                    <a:pt x="263" y="447"/>
                    <a:pt x="263" y="447"/>
                  </a:cubicBezTo>
                  <a:cubicBezTo>
                    <a:pt x="268" y="447"/>
                    <a:pt x="271" y="443"/>
                    <a:pt x="271" y="438"/>
                  </a:cubicBezTo>
                  <a:cubicBezTo>
                    <a:pt x="271" y="398"/>
                    <a:pt x="271" y="398"/>
                    <a:pt x="271" y="398"/>
                  </a:cubicBezTo>
                  <a:cubicBezTo>
                    <a:pt x="286" y="394"/>
                    <a:pt x="299" y="388"/>
                    <a:pt x="312" y="381"/>
                  </a:cubicBezTo>
                  <a:cubicBezTo>
                    <a:pt x="341" y="410"/>
                    <a:pt x="341" y="410"/>
                    <a:pt x="341" y="410"/>
                  </a:cubicBezTo>
                  <a:cubicBezTo>
                    <a:pt x="344" y="413"/>
                    <a:pt x="350" y="413"/>
                    <a:pt x="353" y="410"/>
                  </a:cubicBezTo>
                  <a:cubicBezTo>
                    <a:pt x="409" y="353"/>
                    <a:pt x="409" y="353"/>
                    <a:pt x="409" y="353"/>
                  </a:cubicBezTo>
                  <a:cubicBezTo>
                    <a:pt x="413" y="350"/>
                    <a:pt x="413" y="345"/>
                    <a:pt x="409" y="341"/>
                  </a:cubicBezTo>
                  <a:cubicBezTo>
                    <a:pt x="381" y="313"/>
                    <a:pt x="381" y="313"/>
                    <a:pt x="381" y="313"/>
                  </a:cubicBezTo>
                  <a:cubicBezTo>
                    <a:pt x="388" y="300"/>
                    <a:pt x="393" y="286"/>
                    <a:pt x="397" y="272"/>
                  </a:cubicBezTo>
                  <a:cubicBezTo>
                    <a:pt x="438" y="272"/>
                    <a:pt x="438" y="272"/>
                    <a:pt x="438" y="272"/>
                  </a:cubicBezTo>
                  <a:cubicBezTo>
                    <a:pt x="443" y="272"/>
                    <a:pt x="447" y="268"/>
                    <a:pt x="447" y="263"/>
                  </a:cubicBezTo>
                  <a:cubicBezTo>
                    <a:pt x="447" y="184"/>
                    <a:pt x="447" y="184"/>
                    <a:pt x="447" y="184"/>
                  </a:cubicBezTo>
                  <a:cubicBezTo>
                    <a:pt x="447" y="179"/>
                    <a:pt x="443" y="175"/>
                    <a:pt x="438" y="175"/>
                  </a:cubicBezTo>
                  <a:cubicBezTo>
                    <a:pt x="397" y="175"/>
                    <a:pt x="397" y="175"/>
                    <a:pt x="397" y="175"/>
                  </a:cubicBezTo>
                  <a:cubicBezTo>
                    <a:pt x="393" y="161"/>
                    <a:pt x="388" y="147"/>
                    <a:pt x="381" y="135"/>
                  </a:cubicBezTo>
                  <a:cubicBezTo>
                    <a:pt x="409" y="106"/>
                    <a:pt x="409" y="106"/>
                    <a:pt x="409" y="106"/>
                  </a:cubicBezTo>
                  <a:cubicBezTo>
                    <a:pt x="413" y="103"/>
                    <a:pt x="413" y="97"/>
                    <a:pt x="409" y="94"/>
                  </a:cubicBezTo>
                  <a:cubicBezTo>
                    <a:pt x="353" y="37"/>
                    <a:pt x="353" y="37"/>
                    <a:pt x="353" y="37"/>
                  </a:cubicBezTo>
                  <a:cubicBezTo>
                    <a:pt x="350" y="34"/>
                    <a:pt x="344" y="34"/>
                    <a:pt x="341" y="37"/>
                  </a:cubicBezTo>
                  <a:cubicBezTo>
                    <a:pt x="312" y="66"/>
                    <a:pt x="312" y="66"/>
                    <a:pt x="312" y="66"/>
                  </a:cubicBezTo>
                  <a:cubicBezTo>
                    <a:pt x="300" y="59"/>
                    <a:pt x="286" y="53"/>
                    <a:pt x="271" y="49"/>
                  </a:cubicBezTo>
                  <a:cubicBezTo>
                    <a:pt x="271" y="9"/>
                    <a:pt x="271" y="9"/>
                    <a:pt x="271" y="9"/>
                  </a:cubicBezTo>
                  <a:cubicBezTo>
                    <a:pt x="271" y="4"/>
                    <a:pt x="268" y="0"/>
                    <a:pt x="263" y="0"/>
                  </a:cubicBezTo>
                  <a:cubicBezTo>
                    <a:pt x="183" y="0"/>
                    <a:pt x="183" y="0"/>
                    <a:pt x="183" y="0"/>
                  </a:cubicBezTo>
                  <a:cubicBezTo>
                    <a:pt x="178" y="0"/>
                    <a:pt x="175" y="4"/>
                    <a:pt x="175" y="9"/>
                  </a:cubicBezTo>
                  <a:cubicBezTo>
                    <a:pt x="175" y="49"/>
                    <a:pt x="175" y="49"/>
                    <a:pt x="175" y="49"/>
                  </a:cubicBezTo>
                  <a:cubicBezTo>
                    <a:pt x="160" y="53"/>
                    <a:pt x="147" y="59"/>
                    <a:pt x="134" y="66"/>
                  </a:cubicBezTo>
                  <a:cubicBezTo>
                    <a:pt x="105" y="37"/>
                    <a:pt x="105" y="37"/>
                    <a:pt x="105" y="37"/>
                  </a:cubicBezTo>
                  <a:cubicBezTo>
                    <a:pt x="102" y="34"/>
                    <a:pt x="97" y="34"/>
                    <a:pt x="93" y="37"/>
                  </a:cubicBezTo>
                  <a:cubicBezTo>
                    <a:pt x="37" y="94"/>
                    <a:pt x="37" y="94"/>
                    <a:pt x="37" y="94"/>
                  </a:cubicBezTo>
                  <a:cubicBezTo>
                    <a:pt x="33" y="97"/>
                    <a:pt x="33" y="102"/>
                    <a:pt x="37" y="106"/>
                  </a:cubicBezTo>
                  <a:cubicBezTo>
                    <a:pt x="65" y="134"/>
                    <a:pt x="65" y="134"/>
                    <a:pt x="65" y="134"/>
                  </a:cubicBezTo>
                  <a:cubicBezTo>
                    <a:pt x="58" y="147"/>
                    <a:pt x="53" y="161"/>
                    <a:pt x="49" y="175"/>
                  </a:cubicBezTo>
                  <a:cubicBezTo>
                    <a:pt x="8" y="175"/>
                    <a:pt x="8" y="175"/>
                    <a:pt x="8" y="175"/>
                  </a:cubicBezTo>
                  <a:cubicBezTo>
                    <a:pt x="3" y="175"/>
                    <a:pt x="0" y="179"/>
                    <a:pt x="0" y="184"/>
                  </a:cubicBezTo>
                  <a:close/>
                  <a:moveTo>
                    <a:pt x="92" y="223"/>
                  </a:moveTo>
                  <a:cubicBezTo>
                    <a:pt x="92" y="151"/>
                    <a:pt x="151" y="92"/>
                    <a:pt x="223" y="92"/>
                  </a:cubicBezTo>
                  <a:cubicBezTo>
                    <a:pt x="295" y="92"/>
                    <a:pt x="354" y="151"/>
                    <a:pt x="354" y="223"/>
                  </a:cubicBezTo>
                  <a:cubicBezTo>
                    <a:pt x="354" y="296"/>
                    <a:pt x="295" y="355"/>
                    <a:pt x="223" y="355"/>
                  </a:cubicBezTo>
                  <a:cubicBezTo>
                    <a:pt x="151" y="355"/>
                    <a:pt x="92" y="296"/>
                    <a:pt x="92" y="223"/>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606" name="Freeform 27">
              <a:extLst>
                <a:ext uri="{FF2B5EF4-FFF2-40B4-BE49-F238E27FC236}">
                  <a16:creationId xmlns:a16="http://schemas.microsoft.com/office/drawing/2014/main" id="{892EB457-4AF5-444A-8850-E09E1AFA6B9E}"/>
                </a:ext>
              </a:extLst>
            </p:cNvPr>
            <p:cNvSpPr>
              <a:spLocks noEditPoints="1"/>
            </p:cNvSpPr>
            <p:nvPr/>
          </p:nvSpPr>
          <p:spPr bwMode="auto">
            <a:xfrm>
              <a:off x="3679" y="1006"/>
              <a:ext cx="378" cy="377"/>
            </a:xfrm>
            <a:custGeom>
              <a:avLst/>
              <a:gdLst>
                <a:gd name="T0" fmla="*/ 0 w 309"/>
                <a:gd name="T1" fmla="*/ 154 h 309"/>
                <a:gd name="T2" fmla="*/ 154 w 309"/>
                <a:gd name="T3" fmla="*/ 309 h 309"/>
                <a:gd name="T4" fmla="*/ 309 w 309"/>
                <a:gd name="T5" fmla="*/ 154 h 309"/>
                <a:gd name="T6" fmla="*/ 154 w 309"/>
                <a:gd name="T7" fmla="*/ 0 h 309"/>
                <a:gd name="T8" fmla="*/ 0 w 309"/>
                <a:gd name="T9" fmla="*/ 154 h 309"/>
                <a:gd name="T10" fmla="*/ 23 w 309"/>
                <a:gd name="T11" fmla="*/ 154 h 309"/>
                <a:gd name="T12" fmla="*/ 154 w 309"/>
                <a:gd name="T13" fmla="*/ 23 h 309"/>
                <a:gd name="T14" fmla="*/ 285 w 309"/>
                <a:gd name="T15" fmla="*/ 154 h 309"/>
                <a:gd name="T16" fmla="*/ 154 w 309"/>
                <a:gd name="T17" fmla="*/ 286 h 309"/>
                <a:gd name="T18" fmla="*/ 23 w 309"/>
                <a:gd name="T19"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9" h="309">
                  <a:moveTo>
                    <a:pt x="0" y="154"/>
                  </a:moveTo>
                  <a:cubicBezTo>
                    <a:pt x="0" y="240"/>
                    <a:pt x="69" y="309"/>
                    <a:pt x="154" y="309"/>
                  </a:cubicBezTo>
                  <a:cubicBezTo>
                    <a:pt x="239" y="309"/>
                    <a:pt x="309" y="240"/>
                    <a:pt x="309" y="154"/>
                  </a:cubicBezTo>
                  <a:cubicBezTo>
                    <a:pt x="309" y="69"/>
                    <a:pt x="239" y="0"/>
                    <a:pt x="154" y="0"/>
                  </a:cubicBezTo>
                  <a:cubicBezTo>
                    <a:pt x="69" y="0"/>
                    <a:pt x="0" y="69"/>
                    <a:pt x="0" y="154"/>
                  </a:cubicBezTo>
                  <a:close/>
                  <a:moveTo>
                    <a:pt x="23" y="154"/>
                  </a:moveTo>
                  <a:cubicBezTo>
                    <a:pt x="23" y="82"/>
                    <a:pt x="82" y="23"/>
                    <a:pt x="154" y="23"/>
                  </a:cubicBezTo>
                  <a:cubicBezTo>
                    <a:pt x="226" y="23"/>
                    <a:pt x="285" y="82"/>
                    <a:pt x="285" y="154"/>
                  </a:cubicBezTo>
                  <a:cubicBezTo>
                    <a:pt x="285" y="227"/>
                    <a:pt x="226" y="286"/>
                    <a:pt x="154" y="286"/>
                  </a:cubicBezTo>
                  <a:cubicBezTo>
                    <a:pt x="82" y="286"/>
                    <a:pt x="23" y="227"/>
                    <a:pt x="23" y="154"/>
                  </a:cubicBezTo>
                  <a:close/>
                </a:path>
              </a:pathLst>
            </a:custGeom>
            <a:solidFill>
              <a:srgbClr val="004B1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grpSp>
        <p:nvGrpSpPr>
          <p:cNvPr id="614" name="Group 25">
            <a:extLst>
              <a:ext uri="{FF2B5EF4-FFF2-40B4-BE49-F238E27FC236}">
                <a16:creationId xmlns:a16="http://schemas.microsoft.com/office/drawing/2014/main" id="{A06CADBB-EE67-4CDC-B006-E7BCA9AFD5B5}"/>
              </a:ext>
            </a:extLst>
          </p:cNvPr>
          <p:cNvGrpSpPr>
            <a:grpSpLocks noChangeAspect="1"/>
          </p:cNvGrpSpPr>
          <p:nvPr/>
        </p:nvGrpSpPr>
        <p:grpSpPr bwMode="auto">
          <a:xfrm>
            <a:off x="6821576" y="3762825"/>
            <a:ext cx="682499" cy="680004"/>
            <a:chOff x="3594" y="922"/>
            <a:chExt cx="547" cy="545"/>
          </a:xfrm>
        </p:grpSpPr>
        <p:sp>
          <p:nvSpPr>
            <p:cNvPr id="615" name="Freeform 27">
              <a:extLst>
                <a:ext uri="{FF2B5EF4-FFF2-40B4-BE49-F238E27FC236}">
                  <a16:creationId xmlns:a16="http://schemas.microsoft.com/office/drawing/2014/main" id="{70CFEF74-06DF-4279-AD3C-A7992FA1CBEE}"/>
                </a:ext>
              </a:extLst>
            </p:cNvPr>
            <p:cNvSpPr>
              <a:spLocks noEditPoints="1"/>
            </p:cNvSpPr>
            <p:nvPr/>
          </p:nvSpPr>
          <p:spPr bwMode="auto">
            <a:xfrm>
              <a:off x="3679" y="1006"/>
              <a:ext cx="378" cy="377"/>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616" name="Freeform 26">
              <a:extLst>
                <a:ext uri="{FF2B5EF4-FFF2-40B4-BE49-F238E27FC236}">
                  <a16:creationId xmlns:a16="http://schemas.microsoft.com/office/drawing/2014/main" id="{8B1193D9-62D1-4B37-ACBB-A0848FC85661}"/>
                </a:ext>
              </a:extLst>
            </p:cNvPr>
            <p:cNvSpPr>
              <a:spLocks noEditPoints="1"/>
            </p:cNvSpPr>
            <p:nvPr/>
          </p:nvSpPr>
          <p:spPr bwMode="auto">
            <a:xfrm>
              <a:off x="3594" y="922"/>
              <a:ext cx="547" cy="545"/>
            </a:xfrm>
            <a:custGeom>
              <a:avLst/>
              <a:gdLst>
                <a:gd name="T0" fmla="*/ 0 w 447"/>
                <a:gd name="T1" fmla="*/ 184 h 447"/>
                <a:gd name="T2" fmla="*/ 0 w 447"/>
                <a:gd name="T3" fmla="*/ 263 h 447"/>
                <a:gd name="T4" fmla="*/ 8 w 447"/>
                <a:gd name="T5" fmla="*/ 272 h 447"/>
                <a:gd name="T6" fmla="*/ 49 w 447"/>
                <a:gd name="T7" fmla="*/ 272 h 447"/>
                <a:gd name="T8" fmla="*/ 65 w 447"/>
                <a:gd name="T9" fmla="*/ 313 h 447"/>
                <a:gd name="T10" fmla="*/ 37 w 447"/>
                <a:gd name="T11" fmla="*/ 341 h 447"/>
                <a:gd name="T12" fmla="*/ 37 w 447"/>
                <a:gd name="T13" fmla="*/ 353 h 447"/>
                <a:gd name="T14" fmla="*/ 93 w 447"/>
                <a:gd name="T15" fmla="*/ 410 h 447"/>
                <a:gd name="T16" fmla="*/ 105 w 447"/>
                <a:gd name="T17" fmla="*/ 410 h 447"/>
                <a:gd name="T18" fmla="*/ 134 w 447"/>
                <a:gd name="T19" fmla="*/ 381 h 447"/>
                <a:gd name="T20" fmla="*/ 175 w 447"/>
                <a:gd name="T21" fmla="*/ 398 h 447"/>
                <a:gd name="T22" fmla="*/ 175 w 447"/>
                <a:gd name="T23" fmla="*/ 438 h 447"/>
                <a:gd name="T24" fmla="*/ 183 w 447"/>
                <a:gd name="T25" fmla="*/ 447 h 447"/>
                <a:gd name="T26" fmla="*/ 263 w 447"/>
                <a:gd name="T27" fmla="*/ 447 h 447"/>
                <a:gd name="T28" fmla="*/ 271 w 447"/>
                <a:gd name="T29" fmla="*/ 438 h 447"/>
                <a:gd name="T30" fmla="*/ 271 w 447"/>
                <a:gd name="T31" fmla="*/ 398 h 447"/>
                <a:gd name="T32" fmla="*/ 312 w 447"/>
                <a:gd name="T33" fmla="*/ 381 h 447"/>
                <a:gd name="T34" fmla="*/ 341 w 447"/>
                <a:gd name="T35" fmla="*/ 410 h 447"/>
                <a:gd name="T36" fmla="*/ 353 w 447"/>
                <a:gd name="T37" fmla="*/ 410 h 447"/>
                <a:gd name="T38" fmla="*/ 409 w 447"/>
                <a:gd name="T39" fmla="*/ 353 h 447"/>
                <a:gd name="T40" fmla="*/ 409 w 447"/>
                <a:gd name="T41" fmla="*/ 341 h 447"/>
                <a:gd name="T42" fmla="*/ 381 w 447"/>
                <a:gd name="T43" fmla="*/ 313 h 447"/>
                <a:gd name="T44" fmla="*/ 397 w 447"/>
                <a:gd name="T45" fmla="*/ 272 h 447"/>
                <a:gd name="T46" fmla="*/ 438 w 447"/>
                <a:gd name="T47" fmla="*/ 272 h 447"/>
                <a:gd name="T48" fmla="*/ 447 w 447"/>
                <a:gd name="T49" fmla="*/ 263 h 447"/>
                <a:gd name="T50" fmla="*/ 447 w 447"/>
                <a:gd name="T51" fmla="*/ 184 h 447"/>
                <a:gd name="T52" fmla="*/ 438 w 447"/>
                <a:gd name="T53" fmla="*/ 175 h 447"/>
                <a:gd name="T54" fmla="*/ 397 w 447"/>
                <a:gd name="T55" fmla="*/ 175 h 447"/>
                <a:gd name="T56" fmla="*/ 381 w 447"/>
                <a:gd name="T57" fmla="*/ 135 h 447"/>
                <a:gd name="T58" fmla="*/ 409 w 447"/>
                <a:gd name="T59" fmla="*/ 106 h 447"/>
                <a:gd name="T60" fmla="*/ 409 w 447"/>
                <a:gd name="T61" fmla="*/ 94 h 447"/>
                <a:gd name="T62" fmla="*/ 353 w 447"/>
                <a:gd name="T63" fmla="*/ 37 h 447"/>
                <a:gd name="T64" fmla="*/ 341 w 447"/>
                <a:gd name="T65" fmla="*/ 37 h 447"/>
                <a:gd name="T66" fmla="*/ 312 w 447"/>
                <a:gd name="T67" fmla="*/ 66 h 447"/>
                <a:gd name="T68" fmla="*/ 271 w 447"/>
                <a:gd name="T69" fmla="*/ 49 h 447"/>
                <a:gd name="T70" fmla="*/ 271 w 447"/>
                <a:gd name="T71" fmla="*/ 9 h 447"/>
                <a:gd name="T72" fmla="*/ 263 w 447"/>
                <a:gd name="T73" fmla="*/ 0 h 447"/>
                <a:gd name="T74" fmla="*/ 183 w 447"/>
                <a:gd name="T75" fmla="*/ 0 h 447"/>
                <a:gd name="T76" fmla="*/ 175 w 447"/>
                <a:gd name="T77" fmla="*/ 9 h 447"/>
                <a:gd name="T78" fmla="*/ 175 w 447"/>
                <a:gd name="T79" fmla="*/ 49 h 447"/>
                <a:gd name="T80" fmla="*/ 134 w 447"/>
                <a:gd name="T81" fmla="*/ 66 h 447"/>
                <a:gd name="T82" fmla="*/ 105 w 447"/>
                <a:gd name="T83" fmla="*/ 37 h 447"/>
                <a:gd name="T84" fmla="*/ 93 w 447"/>
                <a:gd name="T85" fmla="*/ 37 h 447"/>
                <a:gd name="T86" fmla="*/ 37 w 447"/>
                <a:gd name="T87" fmla="*/ 94 h 447"/>
                <a:gd name="T88" fmla="*/ 37 w 447"/>
                <a:gd name="T89" fmla="*/ 106 h 447"/>
                <a:gd name="T90" fmla="*/ 65 w 447"/>
                <a:gd name="T91" fmla="*/ 134 h 447"/>
                <a:gd name="T92" fmla="*/ 49 w 447"/>
                <a:gd name="T93" fmla="*/ 175 h 447"/>
                <a:gd name="T94" fmla="*/ 8 w 447"/>
                <a:gd name="T95" fmla="*/ 175 h 447"/>
                <a:gd name="T96" fmla="*/ 0 w 447"/>
                <a:gd name="T97" fmla="*/ 184 h 447"/>
                <a:gd name="T98" fmla="*/ 92 w 447"/>
                <a:gd name="T99" fmla="*/ 223 h 447"/>
                <a:gd name="T100" fmla="*/ 223 w 447"/>
                <a:gd name="T101" fmla="*/ 92 h 447"/>
                <a:gd name="T102" fmla="*/ 354 w 447"/>
                <a:gd name="T103" fmla="*/ 223 h 447"/>
                <a:gd name="T104" fmla="*/ 223 w 447"/>
                <a:gd name="T105" fmla="*/ 355 h 447"/>
                <a:gd name="T106" fmla="*/ 92 w 447"/>
                <a:gd name="T107" fmla="*/ 22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7" h="447">
                  <a:moveTo>
                    <a:pt x="0" y="184"/>
                  </a:moveTo>
                  <a:cubicBezTo>
                    <a:pt x="0" y="263"/>
                    <a:pt x="0" y="263"/>
                    <a:pt x="0" y="263"/>
                  </a:cubicBezTo>
                  <a:cubicBezTo>
                    <a:pt x="0" y="268"/>
                    <a:pt x="3" y="272"/>
                    <a:pt x="8" y="272"/>
                  </a:cubicBezTo>
                  <a:cubicBezTo>
                    <a:pt x="49" y="272"/>
                    <a:pt x="49" y="272"/>
                    <a:pt x="49" y="272"/>
                  </a:cubicBezTo>
                  <a:cubicBezTo>
                    <a:pt x="53" y="286"/>
                    <a:pt x="58" y="300"/>
                    <a:pt x="65" y="313"/>
                  </a:cubicBezTo>
                  <a:cubicBezTo>
                    <a:pt x="37" y="341"/>
                    <a:pt x="37" y="341"/>
                    <a:pt x="37" y="341"/>
                  </a:cubicBezTo>
                  <a:cubicBezTo>
                    <a:pt x="33" y="345"/>
                    <a:pt x="33" y="350"/>
                    <a:pt x="37" y="353"/>
                  </a:cubicBezTo>
                  <a:cubicBezTo>
                    <a:pt x="93" y="410"/>
                    <a:pt x="93" y="410"/>
                    <a:pt x="93" y="410"/>
                  </a:cubicBezTo>
                  <a:cubicBezTo>
                    <a:pt x="97" y="413"/>
                    <a:pt x="102" y="413"/>
                    <a:pt x="105" y="410"/>
                  </a:cubicBezTo>
                  <a:cubicBezTo>
                    <a:pt x="134" y="381"/>
                    <a:pt x="134" y="381"/>
                    <a:pt x="134" y="381"/>
                  </a:cubicBezTo>
                  <a:cubicBezTo>
                    <a:pt x="147" y="388"/>
                    <a:pt x="160" y="394"/>
                    <a:pt x="175" y="398"/>
                  </a:cubicBezTo>
                  <a:cubicBezTo>
                    <a:pt x="175" y="438"/>
                    <a:pt x="175" y="438"/>
                    <a:pt x="175" y="438"/>
                  </a:cubicBezTo>
                  <a:cubicBezTo>
                    <a:pt x="175" y="443"/>
                    <a:pt x="178" y="447"/>
                    <a:pt x="183" y="447"/>
                  </a:cubicBezTo>
                  <a:cubicBezTo>
                    <a:pt x="263" y="447"/>
                    <a:pt x="263" y="447"/>
                    <a:pt x="263" y="447"/>
                  </a:cubicBezTo>
                  <a:cubicBezTo>
                    <a:pt x="268" y="447"/>
                    <a:pt x="271" y="443"/>
                    <a:pt x="271" y="438"/>
                  </a:cubicBezTo>
                  <a:cubicBezTo>
                    <a:pt x="271" y="398"/>
                    <a:pt x="271" y="398"/>
                    <a:pt x="271" y="398"/>
                  </a:cubicBezTo>
                  <a:cubicBezTo>
                    <a:pt x="286" y="394"/>
                    <a:pt x="299" y="388"/>
                    <a:pt x="312" y="381"/>
                  </a:cubicBezTo>
                  <a:cubicBezTo>
                    <a:pt x="341" y="410"/>
                    <a:pt x="341" y="410"/>
                    <a:pt x="341" y="410"/>
                  </a:cubicBezTo>
                  <a:cubicBezTo>
                    <a:pt x="344" y="413"/>
                    <a:pt x="350" y="413"/>
                    <a:pt x="353" y="410"/>
                  </a:cubicBezTo>
                  <a:cubicBezTo>
                    <a:pt x="409" y="353"/>
                    <a:pt x="409" y="353"/>
                    <a:pt x="409" y="353"/>
                  </a:cubicBezTo>
                  <a:cubicBezTo>
                    <a:pt x="413" y="350"/>
                    <a:pt x="413" y="345"/>
                    <a:pt x="409" y="341"/>
                  </a:cubicBezTo>
                  <a:cubicBezTo>
                    <a:pt x="381" y="313"/>
                    <a:pt x="381" y="313"/>
                    <a:pt x="381" y="313"/>
                  </a:cubicBezTo>
                  <a:cubicBezTo>
                    <a:pt x="388" y="300"/>
                    <a:pt x="393" y="286"/>
                    <a:pt x="397" y="272"/>
                  </a:cubicBezTo>
                  <a:cubicBezTo>
                    <a:pt x="438" y="272"/>
                    <a:pt x="438" y="272"/>
                    <a:pt x="438" y="272"/>
                  </a:cubicBezTo>
                  <a:cubicBezTo>
                    <a:pt x="443" y="272"/>
                    <a:pt x="447" y="268"/>
                    <a:pt x="447" y="263"/>
                  </a:cubicBezTo>
                  <a:cubicBezTo>
                    <a:pt x="447" y="184"/>
                    <a:pt x="447" y="184"/>
                    <a:pt x="447" y="184"/>
                  </a:cubicBezTo>
                  <a:cubicBezTo>
                    <a:pt x="447" y="179"/>
                    <a:pt x="443" y="175"/>
                    <a:pt x="438" y="175"/>
                  </a:cubicBezTo>
                  <a:cubicBezTo>
                    <a:pt x="397" y="175"/>
                    <a:pt x="397" y="175"/>
                    <a:pt x="397" y="175"/>
                  </a:cubicBezTo>
                  <a:cubicBezTo>
                    <a:pt x="393" y="161"/>
                    <a:pt x="388" y="147"/>
                    <a:pt x="381" y="135"/>
                  </a:cubicBezTo>
                  <a:cubicBezTo>
                    <a:pt x="409" y="106"/>
                    <a:pt x="409" y="106"/>
                    <a:pt x="409" y="106"/>
                  </a:cubicBezTo>
                  <a:cubicBezTo>
                    <a:pt x="413" y="103"/>
                    <a:pt x="413" y="97"/>
                    <a:pt x="409" y="94"/>
                  </a:cubicBezTo>
                  <a:cubicBezTo>
                    <a:pt x="353" y="37"/>
                    <a:pt x="353" y="37"/>
                    <a:pt x="353" y="37"/>
                  </a:cubicBezTo>
                  <a:cubicBezTo>
                    <a:pt x="350" y="34"/>
                    <a:pt x="344" y="34"/>
                    <a:pt x="341" y="37"/>
                  </a:cubicBezTo>
                  <a:cubicBezTo>
                    <a:pt x="312" y="66"/>
                    <a:pt x="312" y="66"/>
                    <a:pt x="312" y="66"/>
                  </a:cubicBezTo>
                  <a:cubicBezTo>
                    <a:pt x="300" y="59"/>
                    <a:pt x="286" y="53"/>
                    <a:pt x="271" y="49"/>
                  </a:cubicBezTo>
                  <a:cubicBezTo>
                    <a:pt x="271" y="9"/>
                    <a:pt x="271" y="9"/>
                    <a:pt x="271" y="9"/>
                  </a:cubicBezTo>
                  <a:cubicBezTo>
                    <a:pt x="271" y="4"/>
                    <a:pt x="268" y="0"/>
                    <a:pt x="263" y="0"/>
                  </a:cubicBezTo>
                  <a:cubicBezTo>
                    <a:pt x="183" y="0"/>
                    <a:pt x="183" y="0"/>
                    <a:pt x="183" y="0"/>
                  </a:cubicBezTo>
                  <a:cubicBezTo>
                    <a:pt x="178" y="0"/>
                    <a:pt x="175" y="4"/>
                    <a:pt x="175" y="9"/>
                  </a:cubicBezTo>
                  <a:cubicBezTo>
                    <a:pt x="175" y="49"/>
                    <a:pt x="175" y="49"/>
                    <a:pt x="175" y="49"/>
                  </a:cubicBezTo>
                  <a:cubicBezTo>
                    <a:pt x="160" y="53"/>
                    <a:pt x="147" y="59"/>
                    <a:pt x="134" y="66"/>
                  </a:cubicBezTo>
                  <a:cubicBezTo>
                    <a:pt x="105" y="37"/>
                    <a:pt x="105" y="37"/>
                    <a:pt x="105" y="37"/>
                  </a:cubicBezTo>
                  <a:cubicBezTo>
                    <a:pt x="102" y="34"/>
                    <a:pt x="97" y="34"/>
                    <a:pt x="93" y="37"/>
                  </a:cubicBezTo>
                  <a:cubicBezTo>
                    <a:pt x="37" y="94"/>
                    <a:pt x="37" y="94"/>
                    <a:pt x="37" y="94"/>
                  </a:cubicBezTo>
                  <a:cubicBezTo>
                    <a:pt x="33" y="97"/>
                    <a:pt x="33" y="102"/>
                    <a:pt x="37" y="106"/>
                  </a:cubicBezTo>
                  <a:cubicBezTo>
                    <a:pt x="65" y="134"/>
                    <a:pt x="65" y="134"/>
                    <a:pt x="65" y="134"/>
                  </a:cubicBezTo>
                  <a:cubicBezTo>
                    <a:pt x="58" y="147"/>
                    <a:pt x="53" y="161"/>
                    <a:pt x="49" y="175"/>
                  </a:cubicBezTo>
                  <a:cubicBezTo>
                    <a:pt x="8" y="175"/>
                    <a:pt x="8" y="175"/>
                    <a:pt x="8" y="175"/>
                  </a:cubicBezTo>
                  <a:cubicBezTo>
                    <a:pt x="3" y="175"/>
                    <a:pt x="0" y="179"/>
                    <a:pt x="0" y="184"/>
                  </a:cubicBezTo>
                  <a:close/>
                  <a:moveTo>
                    <a:pt x="92" y="223"/>
                  </a:moveTo>
                  <a:cubicBezTo>
                    <a:pt x="92" y="151"/>
                    <a:pt x="151" y="92"/>
                    <a:pt x="223" y="92"/>
                  </a:cubicBezTo>
                  <a:cubicBezTo>
                    <a:pt x="295" y="92"/>
                    <a:pt x="354" y="151"/>
                    <a:pt x="354" y="223"/>
                  </a:cubicBezTo>
                  <a:cubicBezTo>
                    <a:pt x="354" y="296"/>
                    <a:pt x="295" y="355"/>
                    <a:pt x="223" y="355"/>
                  </a:cubicBezTo>
                  <a:cubicBezTo>
                    <a:pt x="151" y="355"/>
                    <a:pt x="92" y="296"/>
                    <a:pt x="92" y="223"/>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617" name="Freeform 27">
              <a:extLst>
                <a:ext uri="{FF2B5EF4-FFF2-40B4-BE49-F238E27FC236}">
                  <a16:creationId xmlns:a16="http://schemas.microsoft.com/office/drawing/2014/main" id="{C3496E86-B30E-4D51-A392-CB60D3803B75}"/>
                </a:ext>
              </a:extLst>
            </p:cNvPr>
            <p:cNvSpPr>
              <a:spLocks noEditPoints="1"/>
            </p:cNvSpPr>
            <p:nvPr/>
          </p:nvSpPr>
          <p:spPr bwMode="auto">
            <a:xfrm>
              <a:off x="3679" y="1006"/>
              <a:ext cx="378" cy="377"/>
            </a:xfrm>
            <a:custGeom>
              <a:avLst/>
              <a:gdLst>
                <a:gd name="T0" fmla="*/ 0 w 309"/>
                <a:gd name="T1" fmla="*/ 154 h 309"/>
                <a:gd name="T2" fmla="*/ 154 w 309"/>
                <a:gd name="T3" fmla="*/ 309 h 309"/>
                <a:gd name="T4" fmla="*/ 309 w 309"/>
                <a:gd name="T5" fmla="*/ 154 h 309"/>
                <a:gd name="T6" fmla="*/ 154 w 309"/>
                <a:gd name="T7" fmla="*/ 0 h 309"/>
                <a:gd name="T8" fmla="*/ 0 w 309"/>
                <a:gd name="T9" fmla="*/ 154 h 309"/>
                <a:gd name="T10" fmla="*/ 23 w 309"/>
                <a:gd name="T11" fmla="*/ 154 h 309"/>
                <a:gd name="T12" fmla="*/ 154 w 309"/>
                <a:gd name="T13" fmla="*/ 23 h 309"/>
                <a:gd name="T14" fmla="*/ 285 w 309"/>
                <a:gd name="T15" fmla="*/ 154 h 309"/>
                <a:gd name="T16" fmla="*/ 154 w 309"/>
                <a:gd name="T17" fmla="*/ 286 h 309"/>
                <a:gd name="T18" fmla="*/ 23 w 309"/>
                <a:gd name="T19"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9" h="309">
                  <a:moveTo>
                    <a:pt x="0" y="154"/>
                  </a:moveTo>
                  <a:cubicBezTo>
                    <a:pt x="0" y="240"/>
                    <a:pt x="69" y="309"/>
                    <a:pt x="154" y="309"/>
                  </a:cubicBezTo>
                  <a:cubicBezTo>
                    <a:pt x="239" y="309"/>
                    <a:pt x="309" y="240"/>
                    <a:pt x="309" y="154"/>
                  </a:cubicBezTo>
                  <a:cubicBezTo>
                    <a:pt x="309" y="69"/>
                    <a:pt x="239" y="0"/>
                    <a:pt x="154" y="0"/>
                  </a:cubicBezTo>
                  <a:cubicBezTo>
                    <a:pt x="69" y="0"/>
                    <a:pt x="0" y="69"/>
                    <a:pt x="0" y="154"/>
                  </a:cubicBezTo>
                  <a:close/>
                  <a:moveTo>
                    <a:pt x="23" y="154"/>
                  </a:moveTo>
                  <a:cubicBezTo>
                    <a:pt x="23" y="82"/>
                    <a:pt x="82" y="23"/>
                    <a:pt x="154" y="23"/>
                  </a:cubicBezTo>
                  <a:cubicBezTo>
                    <a:pt x="226" y="23"/>
                    <a:pt x="285" y="82"/>
                    <a:pt x="285" y="154"/>
                  </a:cubicBezTo>
                  <a:cubicBezTo>
                    <a:pt x="285" y="227"/>
                    <a:pt x="226" y="286"/>
                    <a:pt x="154" y="286"/>
                  </a:cubicBezTo>
                  <a:cubicBezTo>
                    <a:pt x="82" y="286"/>
                    <a:pt x="23" y="227"/>
                    <a:pt x="23" y="15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grpSp>
        <p:nvGrpSpPr>
          <p:cNvPr id="618" name="Group 25">
            <a:extLst>
              <a:ext uri="{FF2B5EF4-FFF2-40B4-BE49-F238E27FC236}">
                <a16:creationId xmlns:a16="http://schemas.microsoft.com/office/drawing/2014/main" id="{100A2B7A-AF9F-415C-B636-D868BBA4CD04}"/>
              </a:ext>
            </a:extLst>
          </p:cNvPr>
          <p:cNvGrpSpPr>
            <a:grpSpLocks noChangeAspect="1"/>
          </p:cNvGrpSpPr>
          <p:nvPr/>
        </p:nvGrpSpPr>
        <p:grpSpPr bwMode="auto">
          <a:xfrm>
            <a:off x="6193796" y="4212878"/>
            <a:ext cx="682499" cy="680004"/>
            <a:chOff x="3594" y="922"/>
            <a:chExt cx="547" cy="545"/>
          </a:xfrm>
        </p:grpSpPr>
        <p:sp>
          <p:nvSpPr>
            <p:cNvPr id="619" name="Freeform 27">
              <a:extLst>
                <a:ext uri="{FF2B5EF4-FFF2-40B4-BE49-F238E27FC236}">
                  <a16:creationId xmlns:a16="http://schemas.microsoft.com/office/drawing/2014/main" id="{8FF9E190-2804-4264-8D72-394A165EA210}"/>
                </a:ext>
              </a:extLst>
            </p:cNvPr>
            <p:cNvSpPr>
              <a:spLocks noEditPoints="1"/>
            </p:cNvSpPr>
            <p:nvPr/>
          </p:nvSpPr>
          <p:spPr bwMode="auto">
            <a:xfrm>
              <a:off x="3679" y="1006"/>
              <a:ext cx="378" cy="377"/>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620" name="Freeform 26">
              <a:extLst>
                <a:ext uri="{FF2B5EF4-FFF2-40B4-BE49-F238E27FC236}">
                  <a16:creationId xmlns:a16="http://schemas.microsoft.com/office/drawing/2014/main" id="{960CCC32-426F-4064-AF54-C27505E9EDB2}"/>
                </a:ext>
              </a:extLst>
            </p:cNvPr>
            <p:cNvSpPr>
              <a:spLocks noEditPoints="1"/>
            </p:cNvSpPr>
            <p:nvPr/>
          </p:nvSpPr>
          <p:spPr bwMode="auto">
            <a:xfrm>
              <a:off x="3594" y="922"/>
              <a:ext cx="547" cy="545"/>
            </a:xfrm>
            <a:custGeom>
              <a:avLst/>
              <a:gdLst>
                <a:gd name="T0" fmla="*/ 0 w 447"/>
                <a:gd name="T1" fmla="*/ 184 h 447"/>
                <a:gd name="T2" fmla="*/ 0 w 447"/>
                <a:gd name="T3" fmla="*/ 263 h 447"/>
                <a:gd name="T4" fmla="*/ 8 w 447"/>
                <a:gd name="T5" fmla="*/ 272 h 447"/>
                <a:gd name="T6" fmla="*/ 49 w 447"/>
                <a:gd name="T7" fmla="*/ 272 h 447"/>
                <a:gd name="T8" fmla="*/ 65 w 447"/>
                <a:gd name="T9" fmla="*/ 313 h 447"/>
                <a:gd name="T10" fmla="*/ 37 w 447"/>
                <a:gd name="T11" fmla="*/ 341 h 447"/>
                <a:gd name="T12" fmla="*/ 37 w 447"/>
                <a:gd name="T13" fmla="*/ 353 h 447"/>
                <a:gd name="T14" fmla="*/ 93 w 447"/>
                <a:gd name="T15" fmla="*/ 410 h 447"/>
                <a:gd name="T16" fmla="*/ 105 w 447"/>
                <a:gd name="T17" fmla="*/ 410 h 447"/>
                <a:gd name="T18" fmla="*/ 134 w 447"/>
                <a:gd name="T19" fmla="*/ 381 h 447"/>
                <a:gd name="T20" fmla="*/ 175 w 447"/>
                <a:gd name="T21" fmla="*/ 398 h 447"/>
                <a:gd name="T22" fmla="*/ 175 w 447"/>
                <a:gd name="T23" fmla="*/ 438 h 447"/>
                <a:gd name="T24" fmla="*/ 183 w 447"/>
                <a:gd name="T25" fmla="*/ 447 h 447"/>
                <a:gd name="T26" fmla="*/ 263 w 447"/>
                <a:gd name="T27" fmla="*/ 447 h 447"/>
                <a:gd name="T28" fmla="*/ 271 w 447"/>
                <a:gd name="T29" fmla="*/ 438 h 447"/>
                <a:gd name="T30" fmla="*/ 271 w 447"/>
                <a:gd name="T31" fmla="*/ 398 h 447"/>
                <a:gd name="T32" fmla="*/ 312 w 447"/>
                <a:gd name="T33" fmla="*/ 381 h 447"/>
                <a:gd name="T34" fmla="*/ 341 w 447"/>
                <a:gd name="T35" fmla="*/ 410 h 447"/>
                <a:gd name="T36" fmla="*/ 353 w 447"/>
                <a:gd name="T37" fmla="*/ 410 h 447"/>
                <a:gd name="T38" fmla="*/ 409 w 447"/>
                <a:gd name="T39" fmla="*/ 353 h 447"/>
                <a:gd name="T40" fmla="*/ 409 w 447"/>
                <a:gd name="T41" fmla="*/ 341 h 447"/>
                <a:gd name="T42" fmla="*/ 381 w 447"/>
                <a:gd name="T43" fmla="*/ 313 h 447"/>
                <a:gd name="T44" fmla="*/ 397 w 447"/>
                <a:gd name="T45" fmla="*/ 272 h 447"/>
                <a:gd name="T46" fmla="*/ 438 w 447"/>
                <a:gd name="T47" fmla="*/ 272 h 447"/>
                <a:gd name="T48" fmla="*/ 447 w 447"/>
                <a:gd name="T49" fmla="*/ 263 h 447"/>
                <a:gd name="T50" fmla="*/ 447 w 447"/>
                <a:gd name="T51" fmla="*/ 184 h 447"/>
                <a:gd name="T52" fmla="*/ 438 w 447"/>
                <a:gd name="T53" fmla="*/ 175 h 447"/>
                <a:gd name="T54" fmla="*/ 397 w 447"/>
                <a:gd name="T55" fmla="*/ 175 h 447"/>
                <a:gd name="T56" fmla="*/ 381 w 447"/>
                <a:gd name="T57" fmla="*/ 135 h 447"/>
                <a:gd name="T58" fmla="*/ 409 w 447"/>
                <a:gd name="T59" fmla="*/ 106 h 447"/>
                <a:gd name="T60" fmla="*/ 409 w 447"/>
                <a:gd name="T61" fmla="*/ 94 h 447"/>
                <a:gd name="T62" fmla="*/ 353 w 447"/>
                <a:gd name="T63" fmla="*/ 37 h 447"/>
                <a:gd name="T64" fmla="*/ 341 w 447"/>
                <a:gd name="T65" fmla="*/ 37 h 447"/>
                <a:gd name="T66" fmla="*/ 312 w 447"/>
                <a:gd name="T67" fmla="*/ 66 h 447"/>
                <a:gd name="T68" fmla="*/ 271 w 447"/>
                <a:gd name="T69" fmla="*/ 49 h 447"/>
                <a:gd name="T70" fmla="*/ 271 w 447"/>
                <a:gd name="T71" fmla="*/ 9 h 447"/>
                <a:gd name="T72" fmla="*/ 263 w 447"/>
                <a:gd name="T73" fmla="*/ 0 h 447"/>
                <a:gd name="T74" fmla="*/ 183 w 447"/>
                <a:gd name="T75" fmla="*/ 0 h 447"/>
                <a:gd name="T76" fmla="*/ 175 w 447"/>
                <a:gd name="T77" fmla="*/ 9 h 447"/>
                <a:gd name="T78" fmla="*/ 175 w 447"/>
                <a:gd name="T79" fmla="*/ 49 h 447"/>
                <a:gd name="T80" fmla="*/ 134 w 447"/>
                <a:gd name="T81" fmla="*/ 66 h 447"/>
                <a:gd name="T82" fmla="*/ 105 w 447"/>
                <a:gd name="T83" fmla="*/ 37 h 447"/>
                <a:gd name="T84" fmla="*/ 93 w 447"/>
                <a:gd name="T85" fmla="*/ 37 h 447"/>
                <a:gd name="T86" fmla="*/ 37 w 447"/>
                <a:gd name="T87" fmla="*/ 94 h 447"/>
                <a:gd name="T88" fmla="*/ 37 w 447"/>
                <a:gd name="T89" fmla="*/ 106 h 447"/>
                <a:gd name="T90" fmla="*/ 65 w 447"/>
                <a:gd name="T91" fmla="*/ 134 h 447"/>
                <a:gd name="T92" fmla="*/ 49 w 447"/>
                <a:gd name="T93" fmla="*/ 175 h 447"/>
                <a:gd name="T94" fmla="*/ 8 w 447"/>
                <a:gd name="T95" fmla="*/ 175 h 447"/>
                <a:gd name="T96" fmla="*/ 0 w 447"/>
                <a:gd name="T97" fmla="*/ 184 h 447"/>
                <a:gd name="T98" fmla="*/ 92 w 447"/>
                <a:gd name="T99" fmla="*/ 223 h 447"/>
                <a:gd name="T100" fmla="*/ 223 w 447"/>
                <a:gd name="T101" fmla="*/ 92 h 447"/>
                <a:gd name="T102" fmla="*/ 354 w 447"/>
                <a:gd name="T103" fmla="*/ 223 h 447"/>
                <a:gd name="T104" fmla="*/ 223 w 447"/>
                <a:gd name="T105" fmla="*/ 355 h 447"/>
                <a:gd name="T106" fmla="*/ 92 w 447"/>
                <a:gd name="T107" fmla="*/ 22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7" h="447">
                  <a:moveTo>
                    <a:pt x="0" y="184"/>
                  </a:moveTo>
                  <a:cubicBezTo>
                    <a:pt x="0" y="263"/>
                    <a:pt x="0" y="263"/>
                    <a:pt x="0" y="263"/>
                  </a:cubicBezTo>
                  <a:cubicBezTo>
                    <a:pt x="0" y="268"/>
                    <a:pt x="3" y="272"/>
                    <a:pt x="8" y="272"/>
                  </a:cubicBezTo>
                  <a:cubicBezTo>
                    <a:pt x="49" y="272"/>
                    <a:pt x="49" y="272"/>
                    <a:pt x="49" y="272"/>
                  </a:cubicBezTo>
                  <a:cubicBezTo>
                    <a:pt x="53" y="286"/>
                    <a:pt x="58" y="300"/>
                    <a:pt x="65" y="313"/>
                  </a:cubicBezTo>
                  <a:cubicBezTo>
                    <a:pt x="37" y="341"/>
                    <a:pt x="37" y="341"/>
                    <a:pt x="37" y="341"/>
                  </a:cubicBezTo>
                  <a:cubicBezTo>
                    <a:pt x="33" y="345"/>
                    <a:pt x="33" y="350"/>
                    <a:pt x="37" y="353"/>
                  </a:cubicBezTo>
                  <a:cubicBezTo>
                    <a:pt x="93" y="410"/>
                    <a:pt x="93" y="410"/>
                    <a:pt x="93" y="410"/>
                  </a:cubicBezTo>
                  <a:cubicBezTo>
                    <a:pt x="97" y="413"/>
                    <a:pt x="102" y="413"/>
                    <a:pt x="105" y="410"/>
                  </a:cubicBezTo>
                  <a:cubicBezTo>
                    <a:pt x="134" y="381"/>
                    <a:pt x="134" y="381"/>
                    <a:pt x="134" y="381"/>
                  </a:cubicBezTo>
                  <a:cubicBezTo>
                    <a:pt x="147" y="388"/>
                    <a:pt x="160" y="394"/>
                    <a:pt x="175" y="398"/>
                  </a:cubicBezTo>
                  <a:cubicBezTo>
                    <a:pt x="175" y="438"/>
                    <a:pt x="175" y="438"/>
                    <a:pt x="175" y="438"/>
                  </a:cubicBezTo>
                  <a:cubicBezTo>
                    <a:pt x="175" y="443"/>
                    <a:pt x="178" y="447"/>
                    <a:pt x="183" y="447"/>
                  </a:cubicBezTo>
                  <a:cubicBezTo>
                    <a:pt x="263" y="447"/>
                    <a:pt x="263" y="447"/>
                    <a:pt x="263" y="447"/>
                  </a:cubicBezTo>
                  <a:cubicBezTo>
                    <a:pt x="268" y="447"/>
                    <a:pt x="271" y="443"/>
                    <a:pt x="271" y="438"/>
                  </a:cubicBezTo>
                  <a:cubicBezTo>
                    <a:pt x="271" y="398"/>
                    <a:pt x="271" y="398"/>
                    <a:pt x="271" y="398"/>
                  </a:cubicBezTo>
                  <a:cubicBezTo>
                    <a:pt x="286" y="394"/>
                    <a:pt x="299" y="388"/>
                    <a:pt x="312" y="381"/>
                  </a:cubicBezTo>
                  <a:cubicBezTo>
                    <a:pt x="341" y="410"/>
                    <a:pt x="341" y="410"/>
                    <a:pt x="341" y="410"/>
                  </a:cubicBezTo>
                  <a:cubicBezTo>
                    <a:pt x="344" y="413"/>
                    <a:pt x="350" y="413"/>
                    <a:pt x="353" y="410"/>
                  </a:cubicBezTo>
                  <a:cubicBezTo>
                    <a:pt x="409" y="353"/>
                    <a:pt x="409" y="353"/>
                    <a:pt x="409" y="353"/>
                  </a:cubicBezTo>
                  <a:cubicBezTo>
                    <a:pt x="413" y="350"/>
                    <a:pt x="413" y="345"/>
                    <a:pt x="409" y="341"/>
                  </a:cubicBezTo>
                  <a:cubicBezTo>
                    <a:pt x="381" y="313"/>
                    <a:pt x="381" y="313"/>
                    <a:pt x="381" y="313"/>
                  </a:cubicBezTo>
                  <a:cubicBezTo>
                    <a:pt x="388" y="300"/>
                    <a:pt x="393" y="286"/>
                    <a:pt x="397" y="272"/>
                  </a:cubicBezTo>
                  <a:cubicBezTo>
                    <a:pt x="438" y="272"/>
                    <a:pt x="438" y="272"/>
                    <a:pt x="438" y="272"/>
                  </a:cubicBezTo>
                  <a:cubicBezTo>
                    <a:pt x="443" y="272"/>
                    <a:pt x="447" y="268"/>
                    <a:pt x="447" y="263"/>
                  </a:cubicBezTo>
                  <a:cubicBezTo>
                    <a:pt x="447" y="184"/>
                    <a:pt x="447" y="184"/>
                    <a:pt x="447" y="184"/>
                  </a:cubicBezTo>
                  <a:cubicBezTo>
                    <a:pt x="447" y="179"/>
                    <a:pt x="443" y="175"/>
                    <a:pt x="438" y="175"/>
                  </a:cubicBezTo>
                  <a:cubicBezTo>
                    <a:pt x="397" y="175"/>
                    <a:pt x="397" y="175"/>
                    <a:pt x="397" y="175"/>
                  </a:cubicBezTo>
                  <a:cubicBezTo>
                    <a:pt x="393" y="161"/>
                    <a:pt x="388" y="147"/>
                    <a:pt x="381" y="135"/>
                  </a:cubicBezTo>
                  <a:cubicBezTo>
                    <a:pt x="409" y="106"/>
                    <a:pt x="409" y="106"/>
                    <a:pt x="409" y="106"/>
                  </a:cubicBezTo>
                  <a:cubicBezTo>
                    <a:pt x="413" y="103"/>
                    <a:pt x="413" y="97"/>
                    <a:pt x="409" y="94"/>
                  </a:cubicBezTo>
                  <a:cubicBezTo>
                    <a:pt x="353" y="37"/>
                    <a:pt x="353" y="37"/>
                    <a:pt x="353" y="37"/>
                  </a:cubicBezTo>
                  <a:cubicBezTo>
                    <a:pt x="350" y="34"/>
                    <a:pt x="344" y="34"/>
                    <a:pt x="341" y="37"/>
                  </a:cubicBezTo>
                  <a:cubicBezTo>
                    <a:pt x="312" y="66"/>
                    <a:pt x="312" y="66"/>
                    <a:pt x="312" y="66"/>
                  </a:cubicBezTo>
                  <a:cubicBezTo>
                    <a:pt x="300" y="59"/>
                    <a:pt x="286" y="53"/>
                    <a:pt x="271" y="49"/>
                  </a:cubicBezTo>
                  <a:cubicBezTo>
                    <a:pt x="271" y="9"/>
                    <a:pt x="271" y="9"/>
                    <a:pt x="271" y="9"/>
                  </a:cubicBezTo>
                  <a:cubicBezTo>
                    <a:pt x="271" y="4"/>
                    <a:pt x="268" y="0"/>
                    <a:pt x="263" y="0"/>
                  </a:cubicBezTo>
                  <a:cubicBezTo>
                    <a:pt x="183" y="0"/>
                    <a:pt x="183" y="0"/>
                    <a:pt x="183" y="0"/>
                  </a:cubicBezTo>
                  <a:cubicBezTo>
                    <a:pt x="178" y="0"/>
                    <a:pt x="175" y="4"/>
                    <a:pt x="175" y="9"/>
                  </a:cubicBezTo>
                  <a:cubicBezTo>
                    <a:pt x="175" y="49"/>
                    <a:pt x="175" y="49"/>
                    <a:pt x="175" y="49"/>
                  </a:cubicBezTo>
                  <a:cubicBezTo>
                    <a:pt x="160" y="53"/>
                    <a:pt x="147" y="59"/>
                    <a:pt x="134" y="66"/>
                  </a:cubicBezTo>
                  <a:cubicBezTo>
                    <a:pt x="105" y="37"/>
                    <a:pt x="105" y="37"/>
                    <a:pt x="105" y="37"/>
                  </a:cubicBezTo>
                  <a:cubicBezTo>
                    <a:pt x="102" y="34"/>
                    <a:pt x="97" y="34"/>
                    <a:pt x="93" y="37"/>
                  </a:cubicBezTo>
                  <a:cubicBezTo>
                    <a:pt x="37" y="94"/>
                    <a:pt x="37" y="94"/>
                    <a:pt x="37" y="94"/>
                  </a:cubicBezTo>
                  <a:cubicBezTo>
                    <a:pt x="33" y="97"/>
                    <a:pt x="33" y="102"/>
                    <a:pt x="37" y="106"/>
                  </a:cubicBezTo>
                  <a:cubicBezTo>
                    <a:pt x="65" y="134"/>
                    <a:pt x="65" y="134"/>
                    <a:pt x="65" y="134"/>
                  </a:cubicBezTo>
                  <a:cubicBezTo>
                    <a:pt x="58" y="147"/>
                    <a:pt x="53" y="161"/>
                    <a:pt x="49" y="175"/>
                  </a:cubicBezTo>
                  <a:cubicBezTo>
                    <a:pt x="8" y="175"/>
                    <a:pt x="8" y="175"/>
                    <a:pt x="8" y="175"/>
                  </a:cubicBezTo>
                  <a:cubicBezTo>
                    <a:pt x="3" y="175"/>
                    <a:pt x="0" y="179"/>
                    <a:pt x="0" y="184"/>
                  </a:cubicBezTo>
                  <a:close/>
                  <a:moveTo>
                    <a:pt x="92" y="223"/>
                  </a:moveTo>
                  <a:cubicBezTo>
                    <a:pt x="92" y="151"/>
                    <a:pt x="151" y="92"/>
                    <a:pt x="223" y="92"/>
                  </a:cubicBezTo>
                  <a:cubicBezTo>
                    <a:pt x="295" y="92"/>
                    <a:pt x="354" y="151"/>
                    <a:pt x="354" y="223"/>
                  </a:cubicBezTo>
                  <a:cubicBezTo>
                    <a:pt x="354" y="296"/>
                    <a:pt x="295" y="355"/>
                    <a:pt x="223" y="355"/>
                  </a:cubicBezTo>
                  <a:cubicBezTo>
                    <a:pt x="151" y="355"/>
                    <a:pt x="92" y="296"/>
                    <a:pt x="92" y="223"/>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sp>
          <p:nvSpPr>
            <p:cNvPr id="621" name="Freeform 27">
              <a:extLst>
                <a:ext uri="{FF2B5EF4-FFF2-40B4-BE49-F238E27FC236}">
                  <a16:creationId xmlns:a16="http://schemas.microsoft.com/office/drawing/2014/main" id="{6458A3CD-FA0A-4FF9-A108-7CB87FF02511}"/>
                </a:ext>
              </a:extLst>
            </p:cNvPr>
            <p:cNvSpPr>
              <a:spLocks noEditPoints="1"/>
            </p:cNvSpPr>
            <p:nvPr/>
          </p:nvSpPr>
          <p:spPr bwMode="auto">
            <a:xfrm>
              <a:off x="3679" y="1006"/>
              <a:ext cx="378" cy="377"/>
            </a:xfrm>
            <a:custGeom>
              <a:avLst/>
              <a:gdLst>
                <a:gd name="T0" fmla="*/ 0 w 309"/>
                <a:gd name="T1" fmla="*/ 154 h 309"/>
                <a:gd name="T2" fmla="*/ 154 w 309"/>
                <a:gd name="T3" fmla="*/ 309 h 309"/>
                <a:gd name="T4" fmla="*/ 309 w 309"/>
                <a:gd name="T5" fmla="*/ 154 h 309"/>
                <a:gd name="T6" fmla="*/ 154 w 309"/>
                <a:gd name="T7" fmla="*/ 0 h 309"/>
                <a:gd name="T8" fmla="*/ 0 w 309"/>
                <a:gd name="T9" fmla="*/ 154 h 309"/>
                <a:gd name="T10" fmla="*/ 23 w 309"/>
                <a:gd name="T11" fmla="*/ 154 h 309"/>
                <a:gd name="T12" fmla="*/ 154 w 309"/>
                <a:gd name="T13" fmla="*/ 23 h 309"/>
                <a:gd name="T14" fmla="*/ 285 w 309"/>
                <a:gd name="T15" fmla="*/ 154 h 309"/>
                <a:gd name="T16" fmla="*/ 154 w 309"/>
                <a:gd name="T17" fmla="*/ 286 h 309"/>
                <a:gd name="T18" fmla="*/ 23 w 309"/>
                <a:gd name="T19"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9" h="309">
                  <a:moveTo>
                    <a:pt x="0" y="154"/>
                  </a:moveTo>
                  <a:cubicBezTo>
                    <a:pt x="0" y="240"/>
                    <a:pt x="69" y="309"/>
                    <a:pt x="154" y="309"/>
                  </a:cubicBezTo>
                  <a:cubicBezTo>
                    <a:pt x="239" y="309"/>
                    <a:pt x="309" y="240"/>
                    <a:pt x="309" y="154"/>
                  </a:cubicBezTo>
                  <a:cubicBezTo>
                    <a:pt x="309" y="69"/>
                    <a:pt x="239" y="0"/>
                    <a:pt x="154" y="0"/>
                  </a:cubicBezTo>
                  <a:cubicBezTo>
                    <a:pt x="69" y="0"/>
                    <a:pt x="0" y="69"/>
                    <a:pt x="0" y="154"/>
                  </a:cubicBezTo>
                  <a:close/>
                  <a:moveTo>
                    <a:pt x="23" y="154"/>
                  </a:moveTo>
                  <a:cubicBezTo>
                    <a:pt x="23" y="82"/>
                    <a:pt x="82" y="23"/>
                    <a:pt x="154" y="23"/>
                  </a:cubicBezTo>
                  <a:cubicBezTo>
                    <a:pt x="226" y="23"/>
                    <a:pt x="285" y="82"/>
                    <a:pt x="285" y="154"/>
                  </a:cubicBezTo>
                  <a:cubicBezTo>
                    <a:pt x="285" y="227"/>
                    <a:pt x="226" y="286"/>
                    <a:pt x="154" y="286"/>
                  </a:cubicBezTo>
                  <a:cubicBezTo>
                    <a:pt x="82" y="286"/>
                    <a:pt x="23" y="227"/>
                    <a:pt x="23" y="154"/>
                  </a:cubicBez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3442" tIns="36722" rIns="73442" bIns="36722" numCol="1" anchor="t" anchorCtr="0" compatLnSpc="1">
              <a:prstTxWarp prst="textNoShape">
                <a:avLst/>
              </a:prstTxWarp>
            </a:bodyPr>
            <a:lstStyle/>
            <a:p>
              <a:pPr defTabSz="1043394"/>
              <a:endParaRPr lang="en-US" sz="2353">
                <a:solidFill>
                  <a:srgbClr val="353535"/>
                </a:solidFill>
                <a:latin typeface="Segoe UI Semilight"/>
              </a:endParaRPr>
            </a:p>
          </p:txBody>
        </p:sp>
      </p:grpSp>
      <p:sp>
        <p:nvSpPr>
          <p:cNvPr id="622" name="Rectangle 621">
            <a:extLst>
              <a:ext uri="{FF2B5EF4-FFF2-40B4-BE49-F238E27FC236}">
                <a16:creationId xmlns:a16="http://schemas.microsoft.com/office/drawing/2014/main" id="{AE847601-4F7C-4472-B264-F7FDCBE3A474}"/>
              </a:ext>
            </a:extLst>
          </p:cNvPr>
          <p:cNvSpPr/>
          <p:nvPr/>
        </p:nvSpPr>
        <p:spPr bwMode="auto">
          <a:xfrm>
            <a:off x="6892180" y="3328742"/>
            <a:ext cx="1665994" cy="348675"/>
          </a:xfrm>
          <a:custGeom>
            <a:avLst/>
            <a:gdLst>
              <a:gd name="connsiteX0" fmla="*/ 0 w 1699401"/>
              <a:gd name="connsiteY0" fmla="*/ 0 h 355667"/>
              <a:gd name="connsiteX1" fmla="*/ 1699401 w 1699401"/>
              <a:gd name="connsiteY1" fmla="*/ 0 h 355667"/>
              <a:gd name="connsiteX2" fmla="*/ 1699401 w 1699401"/>
              <a:gd name="connsiteY2" fmla="*/ 355667 h 355667"/>
              <a:gd name="connsiteX3" fmla="*/ 0 w 1699401"/>
              <a:gd name="connsiteY3" fmla="*/ 355667 h 355667"/>
              <a:gd name="connsiteX4" fmla="*/ 0 w 1699401"/>
              <a:gd name="connsiteY4" fmla="*/ 0 h 355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9401" h="355667">
                <a:moveTo>
                  <a:pt x="0" y="0"/>
                </a:moveTo>
                <a:lnTo>
                  <a:pt x="1699401" y="0"/>
                </a:lnTo>
                <a:lnTo>
                  <a:pt x="1699401" y="355667"/>
                </a:lnTo>
                <a:lnTo>
                  <a:pt x="0" y="355667"/>
                </a:lnTo>
                <a:lnTo>
                  <a:pt x="0" y="0"/>
                </a:lnTo>
                <a:close/>
              </a:path>
            </a:pathLst>
          </a:cu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defTabSz="748924" fontAlgn="base">
              <a:lnSpc>
                <a:spcPct val="90000"/>
              </a:lnSpc>
              <a:spcBef>
                <a:spcPct val="0"/>
              </a:spcBef>
              <a:spcAft>
                <a:spcPct val="0"/>
              </a:spcAft>
            </a:pPr>
            <a:r>
              <a:rPr lang="en-US" sz="1765">
                <a:gradFill>
                  <a:gsLst>
                    <a:gs pos="2917">
                      <a:srgbClr val="353535"/>
                    </a:gs>
                    <a:gs pos="30000">
                      <a:srgbClr val="353535"/>
                    </a:gs>
                  </a:gsLst>
                  <a:lin ang="5400000" scaled="0"/>
                </a:gradFill>
                <a:latin typeface="Segoe UI Semilight"/>
                <a:ea typeface="Segoe UI" pitchFamily="34" charset="0"/>
                <a:cs typeface="Segoe UI" pitchFamily="34" charset="0"/>
              </a:rPr>
              <a:t>Bot builder</a:t>
            </a:r>
          </a:p>
        </p:txBody>
      </p:sp>
      <p:sp>
        <p:nvSpPr>
          <p:cNvPr id="623" name="Rectangle 622">
            <a:extLst>
              <a:ext uri="{FF2B5EF4-FFF2-40B4-BE49-F238E27FC236}">
                <a16:creationId xmlns:a16="http://schemas.microsoft.com/office/drawing/2014/main" id="{0E1042A2-D71F-4287-B7A3-A6874573C360}"/>
              </a:ext>
            </a:extLst>
          </p:cNvPr>
          <p:cNvSpPr/>
          <p:nvPr/>
        </p:nvSpPr>
        <p:spPr bwMode="auto">
          <a:xfrm>
            <a:off x="7574873" y="3928491"/>
            <a:ext cx="1151532" cy="348675"/>
          </a:xfrm>
          <a:custGeom>
            <a:avLst/>
            <a:gdLst>
              <a:gd name="connsiteX0" fmla="*/ 0 w 1174623"/>
              <a:gd name="connsiteY0" fmla="*/ 0 h 355667"/>
              <a:gd name="connsiteX1" fmla="*/ 1174623 w 1174623"/>
              <a:gd name="connsiteY1" fmla="*/ 0 h 355667"/>
              <a:gd name="connsiteX2" fmla="*/ 1174623 w 1174623"/>
              <a:gd name="connsiteY2" fmla="*/ 355667 h 355667"/>
              <a:gd name="connsiteX3" fmla="*/ 0 w 1174623"/>
              <a:gd name="connsiteY3" fmla="*/ 355667 h 355667"/>
              <a:gd name="connsiteX4" fmla="*/ 0 w 1174623"/>
              <a:gd name="connsiteY4" fmla="*/ 0 h 355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4623" h="355667">
                <a:moveTo>
                  <a:pt x="0" y="0"/>
                </a:moveTo>
                <a:lnTo>
                  <a:pt x="1174623" y="0"/>
                </a:lnTo>
                <a:lnTo>
                  <a:pt x="1174623" y="355667"/>
                </a:lnTo>
                <a:lnTo>
                  <a:pt x="0" y="355667"/>
                </a:lnTo>
                <a:lnTo>
                  <a:pt x="0" y="0"/>
                </a:lnTo>
                <a:close/>
              </a:path>
            </a:pathLst>
          </a:cu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defTabSz="748924" fontAlgn="base">
              <a:lnSpc>
                <a:spcPct val="90000"/>
              </a:lnSpc>
              <a:spcBef>
                <a:spcPct val="0"/>
              </a:spcBef>
              <a:spcAft>
                <a:spcPct val="0"/>
              </a:spcAft>
            </a:pPr>
            <a:r>
              <a:rPr lang="en-US" sz="1765">
                <a:gradFill>
                  <a:gsLst>
                    <a:gs pos="2917">
                      <a:srgbClr val="353535"/>
                    </a:gs>
                    <a:gs pos="30000">
                      <a:srgbClr val="353535"/>
                    </a:gs>
                  </a:gsLst>
                  <a:lin ang="5400000" scaled="0"/>
                </a:gradFill>
                <a:latin typeface="Segoe UI Semilight"/>
                <a:ea typeface="Segoe UI" pitchFamily="34" charset="0"/>
                <a:cs typeface="Segoe UI" pitchFamily="34" charset="0"/>
              </a:rPr>
              <a:t>Platform services</a:t>
            </a:r>
          </a:p>
        </p:txBody>
      </p:sp>
      <p:sp>
        <p:nvSpPr>
          <p:cNvPr id="624" name="Rectangle 623">
            <a:extLst>
              <a:ext uri="{FF2B5EF4-FFF2-40B4-BE49-F238E27FC236}">
                <a16:creationId xmlns:a16="http://schemas.microsoft.com/office/drawing/2014/main" id="{16A302AE-670A-42B4-BABB-36906AAEF362}"/>
              </a:ext>
            </a:extLst>
          </p:cNvPr>
          <p:cNvSpPr/>
          <p:nvPr/>
        </p:nvSpPr>
        <p:spPr bwMode="auto">
          <a:xfrm>
            <a:off x="6892179" y="4680319"/>
            <a:ext cx="1555799" cy="348675"/>
          </a:xfrm>
          <a:custGeom>
            <a:avLst/>
            <a:gdLst>
              <a:gd name="connsiteX0" fmla="*/ 0 w 1586996"/>
              <a:gd name="connsiteY0" fmla="*/ 0 h 355667"/>
              <a:gd name="connsiteX1" fmla="*/ 1586996 w 1586996"/>
              <a:gd name="connsiteY1" fmla="*/ 0 h 355667"/>
              <a:gd name="connsiteX2" fmla="*/ 1586996 w 1586996"/>
              <a:gd name="connsiteY2" fmla="*/ 355667 h 355667"/>
              <a:gd name="connsiteX3" fmla="*/ 0 w 1586996"/>
              <a:gd name="connsiteY3" fmla="*/ 355667 h 355667"/>
              <a:gd name="connsiteX4" fmla="*/ 0 w 1586996"/>
              <a:gd name="connsiteY4" fmla="*/ 0 h 355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996" h="355667">
                <a:moveTo>
                  <a:pt x="0" y="0"/>
                </a:moveTo>
                <a:lnTo>
                  <a:pt x="1586996" y="0"/>
                </a:lnTo>
                <a:lnTo>
                  <a:pt x="1586996" y="355667"/>
                </a:lnTo>
                <a:lnTo>
                  <a:pt x="0" y="355667"/>
                </a:lnTo>
                <a:lnTo>
                  <a:pt x="0" y="0"/>
                </a:lnTo>
                <a:close/>
              </a:path>
            </a:pathLst>
          </a:cu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defTabSz="748924" fontAlgn="base">
              <a:lnSpc>
                <a:spcPct val="90000"/>
              </a:lnSpc>
              <a:spcBef>
                <a:spcPct val="0"/>
              </a:spcBef>
              <a:spcAft>
                <a:spcPct val="0"/>
              </a:spcAft>
            </a:pPr>
            <a:r>
              <a:rPr lang="en-US" sz="1765">
                <a:gradFill>
                  <a:gsLst>
                    <a:gs pos="2917">
                      <a:srgbClr val="353535"/>
                    </a:gs>
                    <a:gs pos="30000">
                      <a:srgbClr val="353535"/>
                    </a:gs>
                  </a:gsLst>
                  <a:lin ang="5400000" scaled="0"/>
                </a:gradFill>
                <a:latin typeface="Segoe UI Semilight"/>
                <a:ea typeface="Segoe UI" pitchFamily="34" charset="0"/>
                <a:cs typeface="Segoe UI" pitchFamily="34" charset="0"/>
              </a:rPr>
              <a:t>Intelligent tools</a:t>
            </a:r>
          </a:p>
        </p:txBody>
      </p:sp>
      <p:sp>
        <p:nvSpPr>
          <p:cNvPr id="214" name="Freeform: Shape 213">
            <a:extLst>
              <a:ext uri="{FF2B5EF4-FFF2-40B4-BE49-F238E27FC236}">
                <a16:creationId xmlns:a16="http://schemas.microsoft.com/office/drawing/2014/main" id="{16D44CFF-BD9D-4F5B-8E3C-CDACC6CA5CED}"/>
              </a:ext>
            </a:extLst>
          </p:cNvPr>
          <p:cNvSpPr/>
          <p:nvPr/>
        </p:nvSpPr>
        <p:spPr bwMode="auto">
          <a:xfrm flipV="1">
            <a:off x="3417227" y="4881443"/>
            <a:ext cx="1531558" cy="188487"/>
          </a:xfrm>
          <a:custGeom>
            <a:avLst/>
            <a:gdLst>
              <a:gd name="connsiteX0" fmla="*/ 0 w 3183467"/>
              <a:gd name="connsiteY0" fmla="*/ 139700 h 139700"/>
              <a:gd name="connsiteX1" fmla="*/ 1600200 w 3183467"/>
              <a:gd name="connsiteY1" fmla="*/ 139700 h 139700"/>
              <a:gd name="connsiteX2" fmla="*/ 1739900 w 3183467"/>
              <a:gd name="connsiteY2" fmla="*/ 0 h 139700"/>
              <a:gd name="connsiteX3" fmla="*/ 3183467 w 3183467"/>
              <a:gd name="connsiteY3" fmla="*/ 0 h 139700"/>
            </a:gdLst>
            <a:ahLst/>
            <a:cxnLst>
              <a:cxn ang="0">
                <a:pos x="connsiteX0" y="connsiteY0"/>
              </a:cxn>
              <a:cxn ang="0">
                <a:pos x="connsiteX1" y="connsiteY1"/>
              </a:cxn>
              <a:cxn ang="0">
                <a:pos x="connsiteX2" y="connsiteY2"/>
              </a:cxn>
              <a:cxn ang="0">
                <a:pos x="connsiteX3" y="connsiteY3"/>
              </a:cxn>
            </a:cxnLst>
            <a:rect l="l" t="t" r="r" b="b"/>
            <a:pathLst>
              <a:path w="3183467" h="139700">
                <a:moveTo>
                  <a:pt x="0" y="139700"/>
                </a:moveTo>
                <a:lnTo>
                  <a:pt x="1600200" y="139700"/>
                </a:lnTo>
                <a:lnTo>
                  <a:pt x="1739900" y="0"/>
                </a:lnTo>
                <a:lnTo>
                  <a:pt x="3183467" y="0"/>
                </a:lnTo>
              </a:path>
            </a:pathLst>
          </a:custGeom>
          <a:noFill/>
          <a:ln w="3175" cap="flat">
            <a:solidFill>
              <a:schemeClr val="accent5"/>
            </a:solidFill>
            <a:prstDash val="solid"/>
            <a:miter lim="800000"/>
            <a:headEnd type="none" w="lg" len="med"/>
            <a:tailEnd type="none" w="lg"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442" tIns="36722" rIns="73442" bIns="36722" numCol="1" spcCol="0" rtlCol="0" fromWordArt="0" anchor="ctr" anchorCtr="0" forceAA="0" compatLnSpc="1">
            <a:prstTxWarp prst="textNoShape">
              <a:avLst/>
            </a:prstTxWarp>
            <a:noAutofit/>
          </a:bodyPr>
          <a:lstStyle/>
          <a:p>
            <a:pPr algn="ctr" defTabSz="749141"/>
            <a:endParaRPr lang="en-US" sz="2353">
              <a:solidFill>
                <a:srgbClr val="FFFFFF"/>
              </a:solidFill>
              <a:latin typeface="Segoe UI Semilight"/>
            </a:endParaRPr>
          </a:p>
        </p:txBody>
      </p:sp>
    </p:spTree>
    <p:extLst>
      <p:ext uri="{BB962C8B-B14F-4D97-AF65-F5344CB8AC3E}">
        <p14:creationId xmlns:p14="http://schemas.microsoft.com/office/powerpoint/2010/main" val="28371144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108" fill="hold"/>
                                        <p:tgtEl>
                                          <p:spTgt spid="10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0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08"/>
                                        </p:tgtEl>
                                      </p:cBhvr>
                                    </p:cmd>
                                  </p:childTnLst>
                                </p:cTn>
                              </p:par>
                            </p:childTnLst>
                          </p:cTn>
                        </p:par>
                      </p:childTnLst>
                    </p:cTn>
                  </p:par>
                </p:childTnLst>
              </p:cTn>
              <p:nextCondLst>
                <p:cond evt="onClick" delay="0">
                  <p:tgtEl>
                    <p:spTgt spid="108"/>
                  </p:tgtEl>
                </p:cond>
              </p:nextCondLst>
            </p:seq>
            <p:video>
              <p:cMediaNode vol="80000">
                <p:cTn id="12" repeatCount="indefinite" fill="hold" display="0">
                  <p:stCondLst>
                    <p:cond delay="indefinite"/>
                  </p:stCondLst>
                </p:cTn>
                <p:tgtEl>
                  <p:spTgt spid="108"/>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7A989F49-EDB2-A84F-94B3-B8794688C90D}"/>
              </a:ext>
            </a:extLst>
          </p:cNvPr>
          <p:cNvGrpSpPr/>
          <p:nvPr/>
        </p:nvGrpSpPr>
        <p:grpSpPr>
          <a:xfrm>
            <a:off x="2382698" y="4358640"/>
            <a:ext cx="7444028" cy="1999298"/>
            <a:chOff x="2382698" y="4358640"/>
            <a:chExt cx="7444028" cy="2301240"/>
          </a:xfrm>
        </p:grpSpPr>
        <p:cxnSp>
          <p:nvCxnSpPr>
            <p:cNvPr id="115" name="Straight Connector 114">
              <a:extLst>
                <a:ext uri="{FF2B5EF4-FFF2-40B4-BE49-F238E27FC236}">
                  <a16:creationId xmlns:a16="http://schemas.microsoft.com/office/drawing/2014/main" id="{3748FF5F-B4ED-4768-AE70-01AB9A2D8275}"/>
                </a:ext>
              </a:extLst>
            </p:cNvPr>
            <p:cNvCxnSpPr>
              <a:cxnSpLocks/>
            </p:cNvCxnSpPr>
            <p:nvPr/>
          </p:nvCxnSpPr>
          <p:spPr>
            <a:xfrm>
              <a:off x="2382698" y="4358640"/>
              <a:ext cx="0" cy="2301240"/>
            </a:xfrm>
            <a:prstGeom prst="line">
              <a:avLst/>
            </a:prstGeom>
            <a:ln w="12700">
              <a:solidFill>
                <a:schemeClr val="bg1">
                  <a:lumMod val="75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5744B702-5222-4457-AFB2-09B3A52C5923}"/>
                </a:ext>
              </a:extLst>
            </p:cNvPr>
            <p:cNvCxnSpPr>
              <a:cxnSpLocks/>
            </p:cNvCxnSpPr>
            <p:nvPr/>
          </p:nvCxnSpPr>
          <p:spPr>
            <a:xfrm>
              <a:off x="4243705" y="4358640"/>
              <a:ext cx="0" cy="2301240"/>
            </a:xfrm>
            <a:prstGeom prst="line">
              <a:avLst/>
            </a:prstGeom>
            <a:ln w="12700">
              <a:solidFill>
                <a:schemeClr val="bg1">
                  <a:lumMod val="75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62A417FF-C50F-4E0D-A169-F4392680D413}"/>
                </a:ext>
              </a:extLst>
            </p:cNvPr>
            <p:cNvCxnSpPr>
              <a:cxnSpLocks/>
            </p:cNvCxnSpPr>
            <p:nvPr/>
          </p:nvCxnSpPr>
          <p:spPr>
            <a:xfrm>
              <a:off x="6104712" y="4358640"/>
              <a:ext cx="0" cy="2301240"/>
            </a:xfrm>
            <a:prstGeom prst="line">
              <a:avLst/>
            </a:prstGeom>
            <a:ln w="12700">
              <a:solidFill>
                <a:schemeClr val="bg1">
                  <a:lumMod val="75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F9E86EE5-0A91-4E36-A3E0-A1131E856461}"/>
                </a:ext>
              </a:extLst>
            </p:cNvPr>
            <p:cNvCxnSpPr>
              <a:cxnSpLocks/>
            </p:cNvCxnSpPr>
            <p:nvPr/>
          </p:nvCxnSpPr>
          <p:spPr>
            <a:xfrm>
              <a:off x="7965719" y="4358640"/>
              <a:ext cx="0" cy="2301240"/>
            </a:xfrm>
            <a:prstGeom prst="line">
              <a:avLst/>
            </a:prstGeom>
            <a:ln w="12700">
              <a:solidFill>
                <a:schemeClr val="bg1">
                  <a:lumMod val="75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3707BD08-5CDD-437F-8DB5-EBACD8BC8298}"/>
                </a:ext>
              </a:extLst>
            </p:cNvPr>
            <p:cNvCxnSpPr>
              <a:cxnSpLocks/>
            </p:cNvCxnSpPr>
            <p:nvPr/>
          </p:nvCxnSpPr>
          <p:spPr>
            <a:xfrm>
              <a:off x="9826726" y="4358640"/>
              <a:ext cx="0" cy="2301240"/>
            </a:xfrm>
            <a:prstGeom prst="line">
              <a:avLst/>
            </a:prstGeom>
            <a:ln w="12700">
              <a:solidFill>
                <a:schemeClr val="bg1">
                  <a:lumMod val="75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pic>
        <p:nvPicPr>
          <p:cNvPr id="121" name="Picture 120">
            <a:extLst>
              <a:ext uri="{FF2B5EF4-FFF2-40B4-BE49-F238E27FC236}">
                <a16:creationId xmlns:a16="http://schemas.microsoft.com/office/drawing/2014/main" id="{1A5C6F10-5731-C04B-B53A-1659282B1B32}"/>
              </a:ext>
            </a:extLst>
          </p:cNvPr>
          <p:cNvPicPr>
            <a:picLocks noChangeAspect="1"/>
          </p:cNvPicPr>
          <p:nvPr/>
        </p:nvPicPr>
        <p:blipFill rotWithShape="1">
          <a:blip r:embed="rId3"/>
          <a:srcRect b="-1587"/>
          <a:stretch/>
        </p:blipFill>
        <p:spPr>
          <a:xfrm>
            <a:off x="1103312" y="2039074"/>
            <a:ext cx="10149195" cy="1872388"/>
          </a:xfrm>
          <a:prstGeom prst="rect">
            <a:avLst/>
          </a:prstGeom>
        </p:spPr>
      </p:pic>
      <p:cxnSp>
        <p:nvCxnSpPr>
          <p:cNvPr id="3" name="Straight Connector 2">
            <a:extLst>
              <a:ext uri="{FF2B5EF4-FFF2-40B4-BE49-F238E27FC236}">
                <a16:creationId xmlns:a16="http://schemas.microsoft.com/office/drawing/2014/main" id="{8ADB05DF-BB8E-4D49-872D-9174E71D7C43}"/>
              </a:ext>
            </a:extLst>
          </p:cNvPr>
          <p:cNvCxnSpPr/>
          <p:nvPr/>
        </p:nvCxnSpPr>
        <p:spPr>
          <a:xfrm>
            <a:off x="785813" y="4143375"/>
            <a:ext cx="10466694"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8" name="Title 3">
            <a:extLst>
              <a:ext uri="{FF2B5EF4-FFF2-40B4-BE49-F238E27FC236}">
                <a16:creationId xmlns:a16="http://schemas.microsoft.com/office/drawing/2014/main" id="{7476D705-77DA-47FB-B04E-C83F86996DC7}"/>
              </a:ext>
            </a:extLst>
          </p:cNvPr>
          <p:cNvSpPr txBox="1">
            <a:spLocks/>
          </p:cNvSpPr>
          <p:nvPr/>
        </p:nvSpPr>
        <p:spPr>
          <a:xfrm>
            <a:off x="586740" y="795528"/>
            <a:ext cx="11018520" cy="1415772"/>
          </a:xfrm>
          <a:prstGeom prst="rect">
            <a:avLst/>
          </a:prstGeom>
        </p:spPr>
        <p:txBody>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gradFill>
                  <a:gsLst>
                    <a:gs pos="1250">
                      <a:srgbClr val="1A1A1A"/>
                    </a:gs>
                    <a:gs pos="100000">
                      <a:srgbClr val="1A1A1A"/>
                    </a:gs>
                  </a:gsLst>
                  <a:lin ang="5400000" scaled="0"/>
                </a:gradFill>
              </a:rPr>
              <a:t>Create a Conversation with Bot Service</a:t>
            </a:r>
            <a:br>
              <a:rPr lang="en-US"/>
            </a:br>
            <a:r>
              <a:rPr lang="en-US" sz="2000" b="0" spc="0">
                <a:gradFill>
                  <a:gsLst>
                    <a:gs pos="1250">
                      <a:srgbClr val="1A1A1A"/>
                    </a:gs>
                    <a:gs pos="100000">
                      <a:srgbClr val="1A1A1A"/>
                    </a:gs>
                  </a:gsLst>
                  <a:lin ang="5400000" scaled="0"/>
                </a:gradFill>
                <a:latin typeface="Segoe UI Semibold"/>
              </a:rPr>
              <a:t>Comprehensive framework for the lifecycle of your project</a:t>
            </a:r>
            <a:br>
              <a:rPr lang="en-US" b="0" spc="0">
                <a:gradFill>
                  <a:gsLst>
                    <a:gs pos="1250">
                      <a:srgbClr val="1A1A1A"/>
                    </a:gs>
                    <a:gs pos="100000">
                      <a:srgbClr val="1A1A1A"/>
                    </a:gs>
                  </a:gsLst>
                  <a:lin ang="5400000" scaled="0"/>
                </a:gradFill>
              </a:rPr>
            </a:br>
            <a:endParaRPr lang="en-US"/>
          </a:p>
        </p:txBody>
      </p:sp>
      <p:grpSp>
        <p:nvGrpSpPr>
          <p:cNvPr id="23" name="Group 22">
            <a:extLst>
              <a:ext uri="{FF2B5EF4-FFF2-40B4-BE49-F238E27FC236}">
                <a16:creationId xmlns:a16="http://schemas.microsoft.com/office/drawing/2014/main" id="{66B6D75F-E5E8-4DAB-AD96-D42CB1CEDBEF}"/>
              </a:ext>
            </a:extLst>
          </p:cNvPr>
          <p:cNvGrpSpPr/>
          <p:nvPr/>
        </p:nvGrpSpPr>
        <p:grpSpPr>
          <a:xfrm>
            <a:off x="8285035" y="6014304"/>
            <a:ext cx="1222373" cy="329839"/>
            <a:chOff x="8193469" y="6170385"/>
            <a:chExt cx="1483473" cy="400293"/>
          </a:xfrm>
        </p:grpSpPr>
        <p:pic>
          <p:nvPicPr>
            <p:cNvPr id="24" name="Graphic 202" descr="Smart Phone">
              <a:extLst>
                <a:ext uri="{FF2B5EF4-FFF2-40B4-BE49-F238E27FC236}">
                  <a16:creationId xmlns:a16="http://schemas.microsoft.com/office/drawing/2014/main" id="{8A9F7D68-0370-47E8-A743-C62D4ED40F6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352945" y="6170385"/>
              <a:ext cx="323997" cy="324000"/>
            </a:xfrm>
            <a:prstGeom prst="rect">
              <a:avLst/>
            </a:prstGeom>
          </p:spPr>
        </p:pic>
        <p:pic>
          <p:nvPicPr>
            <p:cNvPr id="27" name="Graphic 206" descr="Laptop">
              <a:extLst>
                <a:ext uri="{FF2B5EF4-FFF2-40B4-BE49-F238E27FC236}">
                  <a16:creationId xmlns:a16="http://schemas.microsoft.com/office/drawing/2014/main" id="{0E847721-0FAE-4DC4-8201-413B978A12F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966911" y="6226196"/>
              <a:ext cx="324000" cy="324000"/>
            </a:xfrm>
            <a:prstGeom prst="rect">
              <a:avLst/>
            </a:prstGeom>
          </p:spPr>
        </p:pic>
        <p:pic>
          <p:nvPicPr>
            <p:cNvPr id="29" name="Graphic 218" descr="Car">
              <a:extLst>
                <a:ext uri="{FF2B5EF4-FFF2-40B4-BE49-F238E27FC236}">
                  <a16:creationId xmlns:a16="http://schemas.microsoft.com/office/drawing/2014/main" id="{51F59B74-1596-455D-8324-D04E6D1BB5D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193469" y="6246678"/>
              <a:ext cx="324000" cy="324000"/>
            </a:xfrm>
            <a:prstGeom prst="rect">
              <a:avLst/>
            </a:prstGeom>
          </p:spPr>
        </p:pic>
        <p:pic>
          <p:nvPicPr>
            <p:cNvPr id="30" name="Graphic 220" descr="House">
              <a:extLst>
                <a:ext uri="{FF2B5EF4-FFF2-40B4-BE49-F238E27FC236}">
                  <a16:creationId xmlns:a16="http://schemas.microsoft.com/office/drawing/2014/main" id="{64CFD936-611E-442D-A46C-53CE5370C11B}"/>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579501" y="6197591"/>
              <a:ext cx="324000" cy="324000"/>
            </a:xfrm>
            <a:prstGeom prst="rect">
              <a:avLst/>
            </a:prstGeom>
          </p:spPr>
        </p:pic>
      </p:grpSp>
      <p:sp>
        <p:nvSpPr>
          <p:cNvPr id="31" name="Rectangle 30">
            <a:extLst>
              <a:ext uri="{FF2B5EF4-FFF2-40B4-BE49-F238E27FC236}">
                <a16:creationId xmlns:a16="http://schemas.microsoft.com/office/drawing/2014/main" id="{BD0B667E-4969-4EBC-A25F-C9C3A725344C}"/>
              </a:ext>
            </a:extLst>
          </p:cNvPr>
          <p:cNvSpPr/>
          <p:nvPr/>
        </p:nvSpPr>
        <p:spPr bwMode="auto">
          <a:xfrm>
            <a:off x="584199" y="4358640"/>
            <a:ext cx="1735991" cy="230124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Author Dialogs</a:t>
            </a:r>
          </a:p>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Design Cards</a:t>
            </a:r>
          </a:p>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Visualize</a:t>
            </a:r>
          </a:p>
        </p:txBody>
      </p:sp>
      <p:sp>
        <p:nvSpPr>
          <p:cNvPr id="32" name="Rectangle 31">
            <a:extLst>
              <a:ext uri="{FF2B5EF4-FFF2-40B4-BE49-F238E27FC236}">
                <a16:creationId xmlns:a16="http://schemas.microsoft.com/office/drawing/2014/main" id="{04908F62-E755-4539-BE9A-3C9614940853}"/>
              </a:ext>
            </a:extLst>
          </p:cNvPr>
          <p:cNvSpPr/>
          <p:nvPr/>
        </p:nvSpPr>
        <p:spPr bwMode="auto">
          <a:xfrm>
            <a:off x="2445206" y="4358640"/>
            <a:ext cx="1735991" cy="230124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Bot Builder SDK</a:t>
            </a:r>
          </a:p>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Cognitive Services</a:t>
            </a:r>
          </a:p>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Getting Started Templates</a:t>
            </a:r>
          </a:p>
        </p:txBody>
      </p:sp>
      <p:sp>
        <p:nvSpPr>
          <p:cNvPr id="33" name="Rectangle 32">
            <a:extLst>
              <a:ext uri="{FF2B5EF4-FFF2-40B4-BE49-F238E27FC236}">
                <a16:creationId xmlns:a16="http://schemas.microsoft.com/office/drawing/2014/main" id="{D3756344-EEAC-4493-BBFF-C79D3C84B188}"/>
              </a:ext>
            </a:extLst>
          </p:cNvPr>
          <p:cNvSpPr/>
          <p:nvPr/>
        </p:nvSpPr>
        <p:spPr bwMode="auto">
          <a:xfrm>
            <a:off x="4306213" y="4358640"/>
            <a:ext cx="1735991" cy="230124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n-GB" sz="1600" b="0" i="0" u="none" strike="noStrike" kern="1200" cap="none" spc="0" normalizeH="0" baseline="0" noProof="0">
                <a:ln>
                  <a:noFill/>
                </a:ln>
                <a:solidFill>
                  <a:srgbClr val="1A1A1A"/>
                </a:solidFill>
                <a:effectLst/>
                <a:uLnTx/>
                <a:uFillTx/>
                <a:latin typeface="Segoe UI"/>
                <a:ea typeface="+mn-ea"/>
                <a:cs typeface="Segoe UI" pitchFamily="34" charset="0"/>
              </a:rPr>
              <a:t>Emulator​</a:t>
            </a:r>
          </a:p>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n-GB" sz="1600" b="0" i="0" u="none" strike="noStrike" kern="1200" cap="none" spc="0" normalizeH="0" baseline="0" noProof="0">
                <a:ln>
                  <a:noFill/>
                </a:ln>
                <a:solidFill>
                  <a:srgbClr val="1A1A1A"/>
                </a:solidFill>
                <a:effectLst/>
                <a:uLnTx/>
                <a:uFillTx/>
                <a:latin typeface="Segoe UI"/>
                <a:ea typeface="+mn-ea"/>
                <a:cs typeface="Segoe UI" pitchFamily="34" charset="0"/>
              </a:rPr>
              <a:t>Application Insights</a:t>
            </a:r>
          </a:p>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n-GB" sz="1600" b="0" i="0" u="none" strike="noStrike" kern="1200" cap="none" spc="0" normalizeH="0" baseline="0" noProof="0">
                <a:ln>
                  <a:noFill/>
                </a:ln>
                <a:solidFill>
                  <a:srgbClr val="1A1A1A"/>
                </a:solidFill>
                <a:effectLst/>
                <a:uLnTx/>
                <a:uFillTx/>
                <a:latin typeface="Segoe UI"/>
                <a:ea typeface="+mn-ea"/>
                <a:cs typeface="Segoe UI" pitchFamily="34" charset="0"/>
              </a:rPr>
              <a:t>Emulator</a:t>
            </a:r>
          </a:p>
        </p:txBody>
      </p:sp>
      <p:sp>
        <p:nvSpPr>
          <p:cNvPr id="34" name="Rectangle 33">
            <a:extLst>
              <a:ext uri="{FF2B5EF4-FFF2-40B4-BE49-F238E27FC236}">
                <a16:creationId xmlns:a16="http://schemas.microsoft.com/office/drawing/2014/main" id="{6428724E-6F1A-4F1B-9337-03BA3B3AF8F4}"/>
              </a:ext>
            </a:extLst>
          </p:cNvPr>
          <p:cNvSpPr/>
          <p:nvPr/>
        </p:nvSpPr>
        <p:spPr bwMode="auto">
          <a:xfrm>
            <a:off x="6167220" y="4358640"/>
            <a:ext cx="1735991" cy="230124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s-E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DevOps Tools</a:t>
            </a:r>
          </a:p>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s-E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Azure</a:t>
            </a:r>
          </a:p>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s-E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BYO Web Host</a:t>
            </a:r>
          </a:p>
          <a:p>
            <a:pPr marL="0" marR="0" lvl="0" indent="0" algn="ctr" defTabSz="932472" rtl="0" eaLnBrk="1" fontAlgn="base" latinLnBrk="0" hangingPunct="1">
              <a:lnSpc>
                <a:spcPct val="100000"/>
              </a:lnSpc>
              <a:spcBef>
                <a:spcPts val="600"/>
              </a:spcBef>
              <a:spcAft>
                <a:spcPts val="600"/>
              </a:spcAft>
              <a:buClrTx/>
              <a:buSzTx/>
              <a:buFontTx/>
              <a:buNone/>
              <a:tabLst/>
              <a:defRPr/>
            </a:pPr>
            <a:endParaRPr kumimoji="0" lang="es-E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p:txBody>
      </p:sp>
      <p:sp>
        <p:nvSpPr>
          <p:cNvPr id="35" name="Rectangle 34">
            <a:extLst>
              <a:ext uri="{FF2B5EF4-FFF2-40B4-BE49-F238E27FC236}">
                <a16:creationId xmlns:a16="http://schemas.microsoft.com/office/drawing/2014/main" id="{E0BEE53D-8490-46B1-B703-F9028B664CDD}"/>
              </a:ext>
            </a:extLst>
          </p:cNvPr>
          <p:cNvSpPr/>
          <p:nvPr/>
        </p:nvSpPr>
        <p:spPr bwMode="auto">
          <a:xfrm>
            <a:off x="8028227" y="4358640"/>
            <a:ext cx="1735991" cy="230124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ts val="600"/>
              </a:spcBef>
              <a:buClrTx/>
              <a:buSzTx/>
              <a:buFontTx/>
              <a:buNone/>
              <a:tabLst/>
              <a:defRPr/>
            </a:pPr>
            <a:r>
              <a:rPr kumimoji="0" lang="en-GB" sz="1600" b="0" i="0" u="none" strike="noStrike" kern="1200" cap="none" spc="0" normalizeH="0" baseline="0" noProof="0" err="1">
                <a:ln>
                  <a:noFill/>
                </a:ln>
                <a:solidFill>
                  <a:srgbClr val="1A1A1A"/>
                </a:solidFill>
                <a:effectLst/>
                <a:uLnTx/>
                <a:uFillTx/>
                <a:latin typeface="Segoe UI"/>
                <a:ea typeface="Segoe UI" pitchFamily="34" charset="0"/>
                <a:cs typeface="Segoe UI" pitchFamily="34" charset="0"/>
              </a:rPr>
              <a:t>WebChat</a:t>
            </a:r>
            <a:endParaRPr kumimoji="0" lang="en-GB"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100000"/>
              </a:lnSpc>
              <a:spcBef>
                <a:spcPts val="600"/>
              </a:spcBef>
              <a:buClrTx/>
              <a:buSzTx/>
              <a:buFontTx/>
              <a:buNone/>
              <a:tabLst/>
              <a:defRPr/>
            </a:pPr>
            <a:r>
              <a:rPr kumimoji="0" lang="en-GB"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Cortana</a:t>
            </a:r>
          </a:p>
          <a:p>
            <a:pPr marL="0" marR="0" lvl="0" indent="0" algn="ctr" defTabSz="932472" rtl="0" eaLnBrk="1" fontAlgn="base" latinLnBrk="0" hangingPunct="1">
              <a:lnSpc>
                <a:spcPct val="100000"/>
              </a:lnSpc>
              <a:spcBef>
                <a:spcPts val="600"/>
              </a:spcBef>
              <a:buClrTx/>
              <a:buSzTx/>
              <a:buFontTx/>
              <a:buNone/>
              <a:tabLst/>
              <a:defRPr/>
            </a:pPr>
            <a:r>
              <a:rPr kumimoji="0" lang="en-GB"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Skype</a:t>
            </a:r>
          </a:p>
          <a:p>
            <a:pPr marL="0" marR="0" lvl="0" indent="0" algn="ctr" defTabSz="932472" rtl="0" eaLnBrk="1" fontAlgn="base" latinLnBrk="0" hangingPunct="1">
              <a:lnSpc>
                <a:spcPct val="100000"/>
              </a:lnSpc>
              <a:spcBef>
                <a:spcPts val="600"/>
              </a:spcBef>
              <a:buClrTx/>
              <a:buSzTx/>
              <a:buFontTx/>
              <a:buNone/>
              <a:tabLst/>
              <a:defRPr/>
            </a:pPr>
            <a:r>
              <a:rPr kumimoji="0" lang="en-GB"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Facebook</a:t>
            </a:r>
          </a:p>
          <a:p>
            <a:pPr marL="0" marR="0" lvl="0" indent="0" algn="ctr" defTabSz="932472" rtl="0" eaLnBrk="1" fontAlgn="base" latinLnBrk="0" hangingPunct="1">
              <a:lnSpc>
                <a:spcPct val="100000"/>
              </a:lnSpc>
              <a:spcBef>
                <a:spcPts val="600"/>
              </a:spcBef>
              <a:buClrTx/>
              <a:buSzTx/>
              <a:buFontTx/>
              <a:buNone/>
              <a:tabLst/>
              <a:defRPr/>
            </a:pPr>
            <a:r>
              <a:rPr kumimoji="0" lang="en-GB"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a:t>
            </a:r>
          </a:p>
        </p:txBody>
      </p:sp>
      <p:sp>
        <p:nvSpPr>
          <p:cNvPr id="36" name="Rectangle 35">
            <a:extLst>
              <a:ext uri="{FF2B5EF4-FFF2-40B4-BE49-F238E27FC236}">
                <a16:creationId xmlns:a16="http://schemas.microsoft.com/office/drawing/2014/main" id="{0FE044A9-6A98-47B7-B495-B870DBD8C85E}"/>
              </a:ext>
            </a:extLst>
          </p:cNvPr>
          <p:cNvSpPr/>
          <p:nvPr/>
        </p:nvSpPr>
        <p:spPr bwMode="auto">
          <a:xfrm>
            <a:off x="10083441" y="4358640"/>
            <a:ext cx="1475449" cy="230124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Application Insights</a:t>
            </a:r>
          </a:p>
          <a:p>
            <a:pPr marL="0" marR="0" lvl="0" indent="0" algn="ctr" defTabSz="932472" rtl="0" eaLnBrk="1" fontAlgn="base" latinLnBrk="0" hangingPunct="1">
              <a:lnSpc>
                <a:spcPct val="100000"/>
              </a:lnSpc>
              <a:spcBef>
                <a:spcPts val="600"/>
              </a:spcBef>
              <a:spcAft>
                <a:spcPts val="60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LUIS Suggestions</a:t>
            </a:r>
          </a:p>
          <a:p>
            <a:pPr marL="0" marR="0" lvl="0" indent="0" algn="ctr" defTabSz="932472" rtl="0" eaLnBrk="1" fontAlgn="base" latinLnBrk="0" hangingPunct="1">
              <a:lnSpc>
                <a:spcPct val="100000"/>
              </a:lnSpc>
              <a:spcBef>
                <a:spcPts val="600"/>
              </a:spcBef>
              <a:spcAft>
                <a:spcPts val="60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100000"/>
              </a:lnSpc>
              <a:spcBef>
                <a:spcPts val="600"/>
              </a:spcBef>
              <a:spcAft>
                <a:spcPts val="60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100000"/>
              </a:lnSpc>
              <a:spcBef>
                <a:spcPts val="600"/>
              </a:spcBef>
              <a:spcAft>
                <a:spcPts val="60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136370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10C85-2224-BC49-8D37-78CA7FA983E9}"/>
              </a:ext>
            </a:extLst>
          </p:cNvPr>
          <p:cNvSpPr>
            <a:spLocks noGrp="1"/>
          </p:cNvSpPr>
          <p:nvPr>
            <p:ph type="ctrTitle"/>
          </p:nvPr>
        </p:nvSpPr>
        <p:spPr/>
        <p:txBody>
          <a:bodyPr/>
          <a:lstStyle/>
          <a:p>
            <a:r>
              <a:rPr lang="en-US" dirty="0"/>
              <a:t>Demo</a:t>
            </a:r>
          </a:p>
        </p:txBody>
      </p:sp>
      <p:sp>
        <p:nvSpPr>
          <p:cNvPr id="3" name="Subtitle 2">
            <a:extLst>
              <a:ext uri="{FF2B5EF4-FFF2-40B4-BE49-F238E27FC236}">
                <a16:creationId xmlns:a16="http://schemas.microsoft.com/office/drawing/2014/main" id="{DD51BEA1-855B-4C47-B7C9-3BFEF630CC20}"/>
              </a:ext>
            </a:extLst>
          </p:cNvPr>
          <p:cNvSpPr>
            <a:spLocks noGrp="1"/>
          </p:cNvSpPr>
          <p:nvPr>
            <p:ph type="subTitle" idx="1"/>
          </p:nvPr>
        </p:nvSpPr>
        <p:spPr/>
        <p:txBody>
          <a:bodyPr/>
          <a:lstStyle/>
          <a:p>
            <a:r>
              <a:rPr lang="en-US" dirty="0" err="1"/>
              <a:t>Litware</a:t>
            </a:r>
            <a:r>
              <a:rPr lang="en-US" dirty="0"/>
              <a:t> Insurance</a:t>
            </a:r>
          </a:p>
        </p:txBody>
      </p:sp>
    </p:spTree>
    <p:extLst>
      <p:ext uri="{BB962C8B-B14F-4D97-AF65-F5344CB8AC3E}">
        <p14:creationId xmlns:p14="http://schemas.microsoft.com/office/powerpoint/2010/main" val="28088833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2139688"/>
          </a:xfrm>
        </p:spPr>
        <p:txBody>
          <a:bodyPr/>
          <a:lstStyle/>
          <a:p>
            <a:r>
              <a:rPr lang="en-US" dirty="0"/>
              <a:t>Understand</a:t>
            </a:r>
            <a:br>
              <a:rPr lang="en-US" dirty="0"/>
            </a:br>
            <a:r>
              <a:rPr lang="en-US" dirty="0"/>
              <a:t>Technology Capability</a:t>
            </a:r>
          </a:p>
        </p:txBody>
      </p:sp>
    </p:spTree>
    <p:extLst>
      <p:ext uri="{BB962C8B-B14F-4D97-AF65-F5344CB8AC3E}">
        <p14:creationId xmlns:p14="http://schemas.microsoft.com/office/powerpoint/2010/main" val="2211371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98" t="28636" r="709" b="26448"/>
          <a:stretch/>
        </p:blipFill>
        <p:spPr>
          <a:xfrm>
            <a:off x="-11165" y="487"/>
            <a:ext cx="12202301" cy="3676163"/>
          </a:xfrm>
          <a:prstGeom prst="rect">
            <a:avLst/>
          </a:prstGeom>
        </p:spPr>
      </p:pic>
      <p:sp>
        <p:nvSpPr>
          <p:cNvPr id="29" name="Rectangle 28"/>
          <p:cNvSpPr/>
          <p:nvPr/>
        </p:nvSpPr>
        <p:spPr bwMode="auto">
          <a:xfrm>
            <a:off x="865" y="486"/>
            <a:ext cx="12202301" cy="3683166"/>
          </a:xfrm>
          <a:prstGeom prst="rect">
            <a:avLst/>
          </a:prstGeom>
          <a:solidFill>
            <a:srgbClr val="000000">
              <a:alpha val="65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1" name="Text Placeholder 14"/>
          <p:cNvSpPr txBox="1">
            <a:spLocks/>
          </p:cNvSpPr>
          <p:nvPr/>
        </p:nvSpPr>
        <p:spPr>
          <a:xfrm>
            <a:off x="270066" y="4204994"/>
            <a:ext cx="3884108" cy="1392707"/>
          </a:xfrm>
          <a:prstGeom prst="rect">
            <a:avLst/>
          </a:prstGeom>
        </p:spPr>
        <p:txBody>
          <a:bodyPr vert="horz" wrap="square" lIns="143407" tIns="89630" rIns="143407" bIns="8963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ts val="588"/>
              </a:spcBef>
              <a:spcAft>
                <a:spcPts val="588"/>
              </a:spcAft>
              <a:buClrTx/>
              <a:buSzPct val="90000"/>
              <a:buFont typeface="Arial" pitchFamily="34" charset="0"/>
              <a:buNone/>
              <a:tabLst/>
              <a:defRPr/>
            </a:pPr>
            <a:r>
              <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rPr>
              <a:t>Roll your own with REST APIs</a:t>
            </a:r>
          </a:p>
          <a:p>
            <a:pPr marL="0" marR="0" lvl="0" indent="0" algn="l" defTabSz="932563" rtl="0" eaLnBrk="1" fontAlgn="auto" latinLnBrk="0" hangingPunct="1">
              <a:lnSpc>
                <a:spcPct val="90000"/>
              </a:lnSpc>
              <a:spcBef>
                <a:spcPts val="588"/>
              </a:spcBef>
              <a:spcAft>
                <a:spcPts val="588"/>
              </a:spcAft>
              <a:buClrTx/>
              <a:buSzPct val="90000"/>
              <a:buFont typeface="Arial" pitchFamily="34" charset="0"/>
              <a:buNone/>
              <a:tabLst/>
              <a:defRPr/>
            </a:pPr>
            <a:r>
              <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rPr>
              <a:t>Simple to add: just a few lines </a:t>
            </a:r>
            <a:br>
              <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rPr>
            </a:br>
            <a:r>
              <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rPr>
              <a:t>of code required</a:t>
            </a:r>
          </a:p>
          <a:p>
            <a:pPr marL="0" marR="0" lvl="0" indent="0" algn="l" defTabSz="932563" rtl="0" eaLnBrk="1" fontAlgn="auto" latinLnBrk="0" hangingPunct="1">
              <a:lnSpc>
                <a:spcPct val="90000"/>
              </a:lnSpc>
              <a:spcBef>
                <a:spcPts val="588"/>
              </a:spcBef>
              <a:spcAft>
                <a:spcPts val="588"/>
              </a:spcAft>
              <a:buClrTx/>
              <a:buSzPct val="90000"/>
              <a:buFont typeface="Arial" pitchFamily="34" charset="0"/>
              <a:buNone/>
              <a:tabLst/>
              <a:defRPr/>
            </a:pPr>
            <a:endPar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endParaRPr>
          </a:p>
        </p:txBody>
      </p:sp>
      <p:sp>
        <p:nvSpPr>
          <p:cNvPr id="32" name="Text Placeholder 14"/>
          <p:cNvSpPr txBox="1">
            <a:spLocks/>
          </p:cNvSpPr>
          <p:nvPr/>
        </p:nvSpPr>
        <p:spPr>
          <a:xfrm>
            <a:off x="4153948" y="4204994"/>
            <a:ext cx="3444360" cy="1618700"/>
          </a:xfrm>
          <a:prstGeom prst="rect">
            <a:avLst/>
          </a:prstGeom>
        </p:spPr>
        <p:txBody>
          <a:bodyPr vert="horz" wrap="square" lIns="143407" tIns="89630" rIns="143407" bIns="8963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ts val="588"/>
              </a:spcBef>
              <a:spcAft>
                <a:spcPts val="588"/>
              </a:spcAft>
              <a:buClrTx/>
              <a:buSzPct val="90000"/>
              <a:buFont typeface="Arial" pitchFamily="34" charset="0"/>
              <a:buNone/>
              <a:tabLst/>
              <a:defRPr/>
            </a:pPr>
            <a:r>
              <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rPr>
              <a:t>Make the same API code call on iOS, Android, and Windows</a:t>
            </a:r>
          </a:p>
          <a:p>
            <a:pPr marL="0" marR="0" lvl="0" indent="0" algn="l" defTabSz="932563" rtl="0" eaLnBrk="1" fontAlgn="auto" latinLnBrk="0" hangingPunct="1">
              <a:lnSpc>
                <a:spcPct val="90000"/>
              </a:lnSpc>
              <a:spcBef>
                <a:spcPts val="588"/>
              </a:spcBef>
              <a:spcAft>
                <a:spcPts val="588"/>
              </a:spcAft>
              <a:buClrTx/>
              <a:buSzPct val="90000"/>
              <a:buFont typeface="Arial" pitchFamily="34" charset="0"/>
              <a:buNone/>
              <a:tabLst/>
              <a:defRPr/>
            </a:pPr>
            <a:r>
              <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rPr>
              <a:t>Integrate into the language </a:t>
            </a:r>
            <a:br>
              <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rPr>
            </a:br>
            <a:r>
              <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rPr>
              <a:t>and platform of your choice</a:t>
            </a:r>
          </a:p>
          <a:p>
            <a:pPr marL="0" marR="0" lvl="0" indent="0" algn="l" defTabSz="932563" rtl="0" eaLnBrk="1" fontAlgn="auto" latinLnBrk="0" hangingPunct="1">
              <a:lnSpc>
                <a:spcPct val="90000"/>
              </a:lnSpc>
              <a:spcBef>
                <a:spcPts val="588"/>
              </a:spcBef>
              <a:spcAft>
                <a:spcPts val="588"/>
              </a:spcAft>
              <a:buClrTx/>
              <a:buSzPct val="90000"/>
              <a:buFont typeface="Arial" pitchFamily="34" charset="0"/>
              <a:buNone/>
              <a:tabLst/>
              <a:defRPr/>
            </a:pPr>
            <a:endPar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endParaRPr>
          </a:p>
        </p:txBody>
      </p:sp>
      <p:sp>
        <p:nvSpPr>
          <p:cNvPr id="33" name="Text Placeholder 14"/>
          <p:cNvSpPr txBox="1">
            <a:spLocks/>
          </p:cNvSpPr>
          <p:nvPr/>
        </p:nvSpPr>
        <p:spPr>
          <a:xfrm>
            <a:off x="8037828" y="4204993"/>
            <a:ext cx="3973673" cy="2224548"/>
          </a:xfrm>
          <a:prstGeom prst="rect">
            <a:avLst/>
          </a:prstGeom>
        </p:spPr>
        <p:txBody>
          <a:bodyPr vert="horz" wrap="square" lIns="143407" tIns="89630" rIns="143407" bIns="8963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ts val="588"/>
              </a:spcBef>
              <a:spcAft>
                <a:spcPts val="588"/>
              </a:spcAft>
              <a:buClrTx/>
              <a:buSzPct val="90000"/>
              <a:buFont typeface="Arial" pitchFamily="34" charset="0"/>
              <a:buNone/>
              <a:tabLst/>
              <a:defRPr/>
            </a:pPr>
            <a:r>
              <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rPr>
              <a:t>Built by experts in their field from Microsoft Research, Bing, and Azure Machine Learning</a:t>
            </a:r>
          </a:p>
          <a:p>
            <a:pPr marL="0" marR="0" lvl="0" indent="0" algn="l" defTabSz="932563" rtl="0" eaLnBrk="1" fontAlgn="auto" latinLnBrk="0" hangingPunct="1">
              <a:lnSpc>
                <a:spcPct val="90000"/>
              </a:lnSpc>
              <a:spcBef>
                <a:spcPts val="588"/>
              </a:spcBef>
              <a:spcAft>
                <a:spcPts val="588"/>
              </a:spcAft>
              <a:buClrTx/>
              <a:buSzPct val="90000"/>
              <a:buFont typeface="Arial" pitchFamily="34" charset="0"/>
              <a:buNone/>
              <a:tabLst/>
              <a:defRPr/>
            </a:pPr>
            <a:r>
              <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rPr>
              <a:t>Quality documentation, sample code, and community support</a:t>
            </a:r>
          </a:p>
          <a:p>
            <a:pPr marL="0" marR="0" lvl="0" indent="0" algn="l" defTabSz="932563" rtl="0" eaLnBrk="1" fontAlgn="auto" latinLnBrk="0" hangingPunct="1">
              <a:lnSpc>
                <a:spcPct val="90000"/>
              </a:lnSpc>
              <a:spcBef>
                <a:spcPts val="588"/>
              </a:spcBef>
              <a:spcAft>
                <a:spcPts val="588"/>
              </a:spcAft>
              <a:buClrTx/>
              <a:buSzPct val="90000"/>
              <a:buFont typeface="Arial" pitchFamily="34" charset="0"/>
              <a:buNone/>
              <a:tabLst/>
              <a:defRPr/>
            </a:pPr>
            <a:endPar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endParaRPr>
          </a:p>
          <a:p>
            <a:pPr marL="0" marR="0" lvl="0" indent="0" algn="l" defTabSz="932563" rtl="0" eaLnBrk="1" fontAlgn="auto" latinLnBrk="0" hangingPunct="1">
              <a:lnSpc>
                <a:spcPct val="90000"/>
              </a:lnSpc>
              <a:spcBef>
                <a:spcPts val="588"/>
              </a:spcBef>
              <a:spcAft>
                <a:spcPts val="588"/>
              </a:spcAft>
              <a:buClrTx/>
              <a:buSzPct val="90000"/>
              <a:buFont typeface="Arial" pitchFamily="34" charset="0"/>
              <a:buNone/>
              <a:tabLst/>
              <a:defRPr/>
            </a:pPr>
            <a:endParaRPr kumimoji="0" lang="en-US" sz="1600"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Segoe UI Semilight" panose="020B0402040204020203" pitchFamily="34" charset="0"/>
            </a:endParaRPr>
          </a:p>
        </p:txBody>
      </p:sp>
      <p:grpSp>
        <p:nvGrpSpPr>
          <p:cNvPr id="19" name="Group 18"/>
          <p:cNvGrpSpPr/>
          <p:nvPr/>
        </p:nvGrpSpPr>
        <p:grpSpPr>
          <a:xfrm>
            <a:off x="4739707" y="6295252"/>
            <a:ext cx="2648726" cy="374743"/>
            <a:chOff x="4708300" y="6295658"/>
            <a:chExt cx="2649101" cy="374796"/>
          </a:xfrm>
        </p:grpSpPr>
        <p:pic>
          <p:nvPicPr>
            <p:cNvPr id="7" name="Picture 6"/>
            <p:cNvPicPr>
              <a:picLocks noChangeAspect="1"/>
            </p:cNvPicPr>
            <p:nvPr/>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11922"/>
            <a:stretch/>
          </p:blipFill>
          <p:spPr>
            <a:xfrm>
              <a:off x="4708300" y="6354134"/>
              <a:ext cx="1211252" cy="316320"/>
            </a:xfrm>
            <a:prstGeom prst="rect">
              <a:avLst/>
            </a:prstGeom>
          </p:spPr>
        </p:pic>
        <p:pic>
          <p:nvPicPr>
            <p:cNvPr id="9" name="Picture 8"/>
            <p:cNvPicPr>
              <a:picLocks noChangeAspect="1"/>
            </p:cNvPicPr>
            <p:nvPr/>
          </p:nvPicPr>
          <p:blipFill>
            <a:blip r:embed="rId7" cstate="print">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247311" y="6295658"/>
              <a:ext cx="1110090" cy="298614"/>
            </a:xfrm>
            <a:prstGeom prst="rect">
              <a:avLst/>
            </a:prstGeom>
          </p:spPr>
        </p:pic>
      </p:grpSp>
      <p:grpSp>
        <p:nvGrpSpPr>
          <p:cNvPr id="25" name="Group 24"/>
          <p:cNvGrpSpPr/>
          <p:nvPr/>
        </p:nvGrpSpPr>
        <p:grpSpPr>
          <a:xfrm>
            <a:off x="8858764" y="5819277"/>
            <a:ext cx="2122578" cy="378275"/>
            <a:chOff x="8446309" y="5819616"/>
            <a:chExt cx="2122879" cy="378328"/>
          </a:xfrm>
        </p:grpSpPr>
        <p:pic>
          <p:nvPicPr>
            <p:cNvPr id="13" name="Picture 12"/>
            <p:cNvPicPr>
              <a:picLocks noChangeAspect="1"/>
            </p:cNvPicPr>
            <p:nvPr/>
          </p:nvPicPr>
          <p:blipFill>
            <a:blip r:embed="rId9">
              <a:extLst>
                <a:ext uri="{BEBA8EAE-BF5A-486C-A8C5-ECC9F3942E4B}">
                  <a14:imgProps xmlns:a14="http://schemas.microsoft.com/office/drawing/2010/main">
                    <a14:imgLayer r:embed="rId10">
                      <a14:imgEffect>
                        <a14:brightnessContrast bright="-100000"/>
                      </a14:imgEffect>
                    </a14:imgLayer>
                  </a14:imgProps>
                </a:ext>
              </a:extLst>
            </a:blip>
            <a:stretch>
              <a:fillRect/>
            </a:stretch>
          </p:blipFill>
          <p:spPr>
            <a:xfrm>
              <a:off x="8446309" y="5819616"/>
              <a:ext cx="922751" cy="378328"/>
            </a:xfrm>
            <a:prstGeom prst="rect">
              <a:avLst/>
            </a:prstGeom>
            <a:noFill/>
          </p:spPr>
        </p:pic>
        <p:pic>
          <p:nvPicPr>
            <p:cNvPr id="12" name="Picture 11"/>
            <p:cNvPicPr>
              <a:picLocks noChangeAspect="1"/>
            </p:cNvPicPr>
            <p:nvPr/>
          </p:nvPicPr>
          <p:blipFill rotWithShape="1">
            <a:blip r:embed="rId11" cstate="print">
              <a:extLst>
                <a:ext uri="{BEBA8EAE-BF5A-486C-A8C5-ECC9F3942E4B}">
                  <a14:imgProps xmlns:a14="http://schemas.microsoft.com/office/drawing/2010/main">
                    <a14:imgLayer r:embed="rId12">
                      <a14:imgEffect>
                        <a14:brightnessContrast bright="-100000"/>
                      </a14:imgEffect>
                    </a14:imgLayer>
                  </a14:imgProps>
                </a:ext>
                <a:ext uri="{28A0092B-C50C-407E-A947-70E740481C1C}">
                  <a14:useLocalDpi xmlns:a14="http://schemas.microsoft.com/office/drawing/2010/main" val="0"/>
                </a:ext>
              </a:extLst>
            </a:blip>
            <a:srcRect t="30800" b="30800"/>
            <a:stretch/>
          </p:blipFill>
          <p:spPr>
            <a:xfrm>
              <a:off x="9503481" y="5823349"/>
              <a:ext cx="1065707" cy="306921"/>
            </a:xfrm>
            <a:prstGeom prst="rect">
              <a:avLst/>
            </a:prstGeom>
          </p:spPr>
        </p:pic>
      </p:grpSp>
      <p:grpSp>
        <p:nvGrpSpPr>
          <p:cNvPr id="55" name="Group 54"/>
          <p:cNvGrpSpPr/>
          <p:nvPr/>
        </p:nvGrpSpPr>
        <p:grpSpPr>
          <a:xfrm>
            <a:off x="8381398" y="6215197"/>
            <a:ext cx="3077308" cy="423664"/>
            <a:chOff x="8157755" y="6215592"/>
            <a:chExt cx="3077744" cy="423724"/>
          </a:xfrm>
        </p:grpSpPr>
        <p:pic>
          <p:nvPicPr>
            <p:cNvPr id="14" name="Picture 13"/>
            <p:cNvPicPr>
              <a:picLocks noChangeAspect="1"/>
            </p:cNvPicPr>
            <p:nvPr/>
          </p:nvPicPr>
          <p:blipFill>
            <a:blip r:embed="rId13" cstate="print">
              <a:extLst>
                <a:ext uri="{BEBA8EAE-BF5A-486C-A8C5-ECC9F3942E4B}">
                  <a14:imgProps xmlns:a14="http://schemas.microsoft.com/office/drawing/2010/main">
                    <a14:imgLayer r:embed="rId1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8157755" y="6278870"/>
              <a:ext cx="1441785" cy="360446"/>
            </a:xfrm>
            <a:prstGeom prst="rect">
              <a:avLst/>
            </a:prstGeom>
          </p:spPr>
        </p:pic>
        <p:pic>
          <p:nvPicPr>
            <p:cNvPr id="16" name="Picture 15"/>
            <p:cNvPicPr>
              <a:picLocks noChangeAspect="1"/>
            </p:cNvPicPr>
            <p:nvPr/>
          </p:nvPicPr>
          <p:blipFill>
            <a:blip r:embed="rId15" cstate="print">
              <a:extLst>
                <a:ext uri="{BEBA8EAE-BF5A-486C-A8C5-ECC9F3942E4B}">
                  <a14:imgProps xmlns:a14="http://schemas.microsoft.com/office/drawing/2010/main">
                    <a14:imgLayer r:embed="rId1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771302" y="6215592"/>
              <a:ext cx="1464197" cy="367479"/>
            </a:xfrm>
            <a:prstGeom prst="rect">
              <a:avLst/>
            </a:prstGeom>
          </p:spPr>
        </p:pic>
      </p:grpSp>
      <p:cxnSp>
        <p:nvCxnSpPr>
          <p:cNvPr id="45" name="Straight Connector 44"/>
          <p:cNvCxnSpPr/>
          <p:nvPr/>
        </p:nvCxnSpPr>
        <p:spPr>
          <a:xfrm>
            <a:off x="325863" y="5664043"/>
            <a:ext cx="3764450" cy="0"/>
          </a:xfrm>
          <a:prstGeom prst="line">
            <a:avLst/>
          </a:prstGeom>
          <a:ln w="1905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4181845" y="5664043"/>
            <a:ext cx="3764450" cy="0"/>
          </a:xfrm>
          <a:prstGeom prst="line">
            <a:avLst/>
          </a:prstGeom>
          <a:ln w="1905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8037827" y="5664043"/>
            <a:ext cx="3764450" cy="0"/>
          </a:xfrm>
          <a:prstGeom prst="line">
            <a:avLst/>
          </a:prstGeom>
          <a:ln w="1905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827269" y="3750212"/>
            <a:ext cx="761639" cy="468972"/>
          </a:xfrm>
          <a:prstGeom prst="rect">
            <a:avLst/>
          </a:prstGeom>
          <a:noFill/>
        </p:spPr>
        <p:txBody>
          <a:bodyPr wrap="none"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Segoe UI Semilight" panose="020B0402040204020203" pitchFamily="34" charset="0"/>
              </a:rPr>
              <a:t>Easy</a:t>
            </a:r>
          </a:p>
        </p:txBody>
      </p:sp>
      <p:sp>
        <p:nvSpPr>
          <p:cNvPr id="26" name="TextBox 25"/>
          <p:cNvSpPr txBox="1"/>
          <p:nvPr/>
        </p:nvSpPr>
        <p:spPr>
          <a:xfrm>
            <a:off x="5490115" y="3767864"/>
            <a:ext cx="1147908" cy="468972"/>
          </a:xfrm>
          <a:prstGeom prst="rect">
            <a:avLst/>
          </a:prstGeom>
          <a:noFill/>
        </p:spPr>
        <p:txBody>
          <a:bodyPr wrap="none"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Segoe UI Semilight" panose="020B0402040204020203" pitchFamily="34" charset="0"/>
              </a:rPr>
              <a:t>Flexible</a:t>
            </a:r>
          </a:p>
        </p:txBody>
      </p:sp>
      <p:sp>
        <p:nvSpPr>
          <p:cNvPr id="27" name="TextBox 26"/>
          <p:cNvSpPr txBox="1"/>
          <p:nvPr/>
        </p:nvSpPr>
        <p:spPr>
          <a:xfrm>
            <a:off x="9393380" y="3761075"/>
            <a:ext cx="1053344" cy="468972"/>
          </a:xfrm>
          <a:prstGeom prst="rect">
            <a:avLst/>
          </a:prstGeom>
          <a:noFill/>
        </p:spPr>
        <p:txBody>
          <a:bodyPr wrap="none"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Segoe UI Semilight" panose="020B0402040204020203" pitchFamily="34" charset="0"/>
              </a:rPr>
              <a:t>Tested</a:t>
            </a:r>
          </a:p>
        </p:txBody>
      </p:sp>
      <p:grpSp>
        <p:nvGrpSpPr>
          <p:cNvPr id="20" name="Group 19"/>
          <p:cNvGrpSpPr/>
          <p:nvPr/>
        </p:nvGrpSpPr>
        <p:grpSpPr>
          <a:xfrm>
            <a:off x="5117631" y="5870277"/>
            <a:ext cx="1892876" cy="394358"/>
            <a:chOff x="4718671" y="5870624"/>
            <a:chExt cx="1893144" cy="394414"/>
          </a:xfrm>
        </p:grpSpPr>
        <p:sp>
          <p:nvSpPr>
            <p:cNvPr id="44" name="Freeform 11"/>
            <p:cNvSpPr>
              <a:spLocks noEditPoints="1"/>
            </p:cNvSpPr>
            <p:nvPr/>
          </p:nvSpPr>
          <p:spPr bwMode="black">
            <a:xfrm>
              <a:off x="5488487" y="5870624"/>
              <a:ext cx="320356" cy="394414"/>
            </a:xfrm>
            <a:custGeom>
              <a:avLst/>
              <a:gdLst>
                <a:gd name="T0" fmla="*/ 574 w 618"/>
                <a:gd name="T1" fmla="*/ 227 h 723"/>
                <a:gd name="T2" fmla="*/ 530 w 618"/>
                <a:gd name="T3" fmla="*/ 272 h 723"/>
                <a:gd name="T4" fmla="*/ 530 w 618"/>
                <a:gd name="T5" fmla="*/ 446 h 723"/>
                <a:gd name="T6" fmla="*/ 574 w 618"/>
                <a:gd name="T7" fmla="*/ 491 h 723"/>
                <a:gd name="T8" fmla="*/ 618 w 618"/>
                <a:gd name="T9" fmla="*/ 446 h 723"/>
                <a:gd name="T10" fmla="*/ 618 w 618"/>
                <a:gd name="T11" fmla="*/ 272 h 723"/>
                <a:gd name="T12" fmla="*/ 574 w 618"/>
                <a:gd name="T13" fmla="*/ 227 h 723"/>
                <a:gd name="T14" fmla="*/ 44 w 618"/>
                <a:gd name="T15" fmla="*/ 227 h 723"/>
                <a:gd name="T16" fmla="*/ 0 w 618"/>
                <a:gd name="T17" fmla="*/ 272 h 723"/>
                <a:gd name="T18" fmla="*/ 0 w 618"/>
                <a:gd name="T19" fmla="*/ 446 h 723"/>
                <a:gd name="T20" fmla="*/ 44 w 618"/>
                <a:gd name="T21" fmla="*/ 491 h 723"/>
                <a:gd name="T22" fmla="*/ 88 w 618"/>
                <a:gd name="T23" fmla="*/ 446 h 723"/>
                <a:gd name="T24" fmla="*/ 88 w 618"/>
                <a:gd name="T25" fmla="*/ 272 h 723"/>
                <a:gd name="T26" fmla="*/ 44 w 618"/>
                <a:gd name="T27" fmla="*/ 227 h 723"/>
                <a:gd name="T28" fmla="*/ 505 w 618"/>
                <a:gd name="T29" fmla="*/ 228 h 723"/>
                <a:gd name="T30" fmla="*/ 505 w 618"/>
                <a:gd name="T31" fmla="*/ 547 h 723"/>
                <a:gd name="T32" fmla="*/ 471 w 618"/>
                <a:gd name="T33" fmla="*/ 581 h 723"/>
                <a:gd name="T34" fmla="*/ 432 w 618"/>
                <a:gd name="T35" fmla="*/ 581 h 723"/>
                <a:gd name="T36" fmla="*/ 432 w 618"/>
                <a:gd name="T37" fmla="*/ 678 h 723"/>
                <a:gd name="T38" fmla="*/ 388 w 618"/>
                <a:gd name="T39" fmla="*/ 723 h 723"/>
                <a:gd name="T40" fmla="*/ 344 w 618"/>
                <a:gd name="T41" fmla="*/ 678 h 723"/>
                <a:gd name="T42" fmla="*/ 344 w 618"/>
                <a:gd name="T43" fmla="*/ 581 h 723"/>
                <a:gd name="T44" fmla="*/ 276 w 618"/>
                <a:gd name="T45" fmla="*/ 581 h 723"/>
                <a:gd name="T46" fmla="*/ 276 w 618"/>
                <a:gd name="T47" fmla="*/ 678 h 723"/>
                <a:gd name="T48" fmla="*/ 232 w 618"/>
                <a:gd name="T49" fmla="*/ 723 h 723"/>
                <a:gd name="T50" fmla="*/ 188 w 618"/>
                <a:gd name="T51" fmla="*/ 678 h 723"/>
                <a:gd name="T52" fmla="*/ 188 w 618"/>
                <a:gd name="T53" fmla="*/ 581 h 723"/>
                <a:gd name="T54" fmla="*/ 149 w 618"/>
                <a:gd name="T55" fmla="*/ 581 h 723"/>
                <a:gd name="T56" fmla="*/ 115 w 618"/>
                <a:gd name="T57" fmla="*/ 547 h 723"/>
                <a:gd name="T58" fmla="*/ 115 w 618"/>
                <a:gd name="T59" fmla="*/ 228 h 723"/>
                <a:gd name="T60" fmla="*/ 505 w 618"/>
                <a:gd name="T61" fmla="*/ 228 h 723"/>
                <a:gd name="T62" fmla="*/ 402 w 618"/>
                <a:gd name="T63" fmla="*/ 63 h 723"/>
                <a:gd name="T64" fmla="*/ 438 w 618"/>
                <a:gd name="T65" fmla="*/ 11 h 723"/>
                <a:gd name="T66" fmla="*/ 437 w 618"/>
                <a:gd name="T67" fmla="*/ 2 h 723"/>
                <a:gd name="T68" fmla="*/ 428 w 618"/>
                <a:gd name="T69" fmla="*/ 4 h 723"/>
                <a:gd name="T70" fmla="*/ 390 w 618"/>
                <a:gd name="T71" fmla="*/ 59 h 723"/>
                <a:gd name="T72" fmla="*/ 309 w 618"/>
                <a:gd name="T73" fmla="*/ 43 h 723"/>
                <a:gd name="T74" fmla="*/ 228 w 618"/>
                <a:gd name="T75" fmla="*/ 59 h 723"/>
                <a:gd name="T76" fmla="*/ 190 w 618"/>
                <a:gd name="T77" fmla="*/ 4 h 723"/>
                <a:gd name="T78" fmla="*/ 181 w 618"/>
                <a:gd name="T79" fmla="*/ 2 h 723"/>
                <a:gd name="T80" fmla="*/ 180 w 618"/>
                <a:gd name="T81" fmla="*/ 11 h 723"/>
                <a:gd name="T82" fmla="*/ 216 w 618"/>
                <a:gd name="T83" fmla="*/ 63 h 723"/>
                <a:gd name="T84" fmla="*/ 114 w 618"/>
                <a:gd name="T85" fmla="*/ 200 h 723"/>
                <a:gd name="T86" fmla="*/ 504 w 618"/>
                <a:gd name="T87" fmla="*/ 200 h 723"/>
                <a:gd name="T88" fmla="*/ 402 w 618"/>
                <a:gd name="T89" fmla="*/ 63 h 723"/>
                <a:gd name="T90" fmla="*/ 227 w 618"/>
                <a:gd name="T91" fmla="*/ 146 h 723"/>
                <a:gd name="T92" fmla="*/ 205 w 618"/>
                <a:gd name="T93" fmla="*/ 124 h 723"/>
                <a:gd name="T94" fmla="*/ 227 w 618"/>
                <a:gd name="T95" fmla="*/ 103 h 723"/>
                <a:gd name="T96" fmla="*/ 248 w 618"/>
                <a:gd name="T97" fmla="*/ 124 h 723"/>
                <a:gd name="T98" fmla="*/ 227 w 618"/>
                <a:gd name="T99" fmla="*/ 146 h 723"/>
                <a:gd name="T100" fmla="*/ 394 w 618"/>
                <a:gd name="T101" fmla="*/ 146 h 723"/>
                <a:gd name="T102" fmla="*/ 373 w 618"/>
                <a:gd name="T103" fmla="*/ 124 h 723"/>
                <a:gd name="T104" fmla="*/ 394 w 618"/>
                <a:gd name="T105" fmla="*/ 103 h 723"/>
                <a:gd name="T106" fmla="*/ 416 w 618"/>
                <a:gd name="T107" fmla="*/ 124 h 723"/>
                <a:gd name="T108" fmla="*/ 394 w 618"/>
                <a:gd name="T109" fmla="*/ 146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8" h="723">
                  <a:moveTo>
                    <a:pt x="574" y="227"/>
                  </a:moveTo>
                  <a:cubicBezTo>
                    <a:pt x="550" y="227"/>
                    <a:pt x="530" y="247"/>
                    <a:pt x="530" y="272"/>
                  </a:cubicBezTo>
                  <a:cubicBezTo>
                    <a:pt x="530" y="446"/>
                    <a:pt x="530" y="446"/>
                    <a:pt x="530" y="446"/>
                  </a:cubicBezTo>
                  <a:cubicBezTo>
                    <a:pt x="530" y="471"/>
                    <a:pt x="550" y="491"/>
                    <a:pt x="574" y="491"/>
                  </a:cubicBezTo>
                  <a:cubicBezTo>
                    <a:pt x="598" y="491"/>
                    <a:pt x="618" y="471"/>
                    <a:pt x="618" y="446"/>
                  </a:cubicBezTo>
                  <a:cubicBezTo>
                    <a:pt x="618" y="272"/>
                    <a:pt x="618" y="272"/>
                    <a:pt x="618" y="272"/>
                  </a:cubicBezTo>
                  <a:cubicBezTo>
                    <a:pt x="618" y="247"/>
                    <a:pt x="598" y="227"/>
                    <a:pt x="574" y="227"/>
                  </a:cubicBezTo>
                  <a:close/>
                  <a:moveTo>
                    <a:pt x="44" y="227"/>
                  </a:moveTo>
                  <a:cubicBezTo>
                    <a:pt x="20" y="227"/>
                    <a:pt x="0" y="247"/>
                    <a:pt x="0" y="272"/>
                  </a:cubicBezTo>
                  <a:cubicBezTo>
                    <a:pt x="0" y="446"/>
                    <a:pt x="0" y="446"/>
                    <a:pt x="0" y="446"/>
                  </a:cubicBezTo>
                  <a:cubicBezTo>
                    <a:pt x="0" y="471"/>
                    <a:pt x="20" y="491"/>
                    <a:pt x="44" y="491"/>
                  </a:cubicBezTo>
                  <a:cubicBezTo>
                    <a:pt x="68" y="491"/>
                    <a:pt x="88" y="471"/>
                    <a:pt x="88" y="446"/>
                  </a:cubicBezTo>
                  <a:cubicBezTo>
                    <a:pt x="88" y="272"/>
                    <a:pt x="88" y="272"/>
                    <a:pt x="88" y="272"/>
                  </a:cubicBezTo>
                  <a:cubicBezTo>
                    <a:pt x="88" y="247"/>
                    <a:pt x="68" y="227"/>
                    <a:pt x="44" y="227"/>
                  </a:cubicBezTo>
                  <a:close/>
                  <a:moveTo>
                    <a:pt x="505" y="228"/>
                  </a:moveTo>
                  <a:cubicBezTo>
                    <a:pt x="505" y="547"/>
                    <a:pt x="505" y="547"/>
                    <a:pt x="505" y="547"/>
                  </a:cubicBezTo>
                  <a:cubicBezTo>
                    <a:pt x="505" y="566"/>
                    <a:pt x="490" y="581"/>
                    <a:pt x="471" y="581"/>
                  </a:cubicBezTo>
                  <a:cubicBezTo>
                    <a:pt x="432" y="581"/>
                    <a:pt x="432" y="581"/>
                    <a:pt x="432" y="581"/>
                  </a:cubicBezTo>
                  <a:cubicBezTo>
                    <a:pt x="432" y="678"/>
                    <a:pt x="432" y="678"/>
                    <a:pt x="432" y="678"/>
                  </a:cubicBezTo>
                  <a:cubicBezTo>
                    <a:pt x="432" y="703"/>
                    <a:pt x="412" y="723"/>
                    <a:pt x="388" y="723"/>
                  </a:cubicBezTo>
                  <a:cubicBezTo>
                    <a:pt x="364" y="723"/>
                    <a:pt x="344" y="703"/>
                    <a:pt x="344" y="678"/>
                  </a:cubicBezTo>
                  <a:cubicBezTo>
                    <a:pt x="344" y="581"/>
                    <a:pt x="344" y="581"/>
                    <a:pt x="344" y="581"/>
                  </a:cubicBezTo>
                  <a:cubicBezTo>
                    <a:pt x="276" y="581"/>
                    <a:pt x="276" y="581"/>
                    <a:pt x="276" y="581"/>
                  </a:cubicBezTo>
                  <a:cubicBezTo>
                    <a:pt x="276" y="678"/>
                    <a:pt x="276" y="678"/>
                    <a:pt x="276" y="678"/>
                  </a:cubicBezTo>
                  <a:cubicBezTo>
                    <a:pt x="276" y="703"/>
                    <a:pt x="256" y="723"/>
                    <a:pt x="232" y="723"/>
                  </a:cubicBezTo>
                  <a:cubicBezTo>
                    <a:pt x="208" y="723"/>
                    <a:pt x="188" y="703"/>
                    <a:pt x="188" y="678"/>
                  </a:cubicBezTo>
                  <a:cubicBezTo>
                    <a:pt x="188" y="581"/>
                    <a:pt x="188" y="581"/>
                    <a:pt x="188" y="581"/>
                  </a:cubicBezTo>
                  <a:cubicBezTo>
                    <a:pt x="149" y="581"/>
                    <a:pt x="149" y="581"/>
                    <a:pt x="149" y="581"/>
                  </a:cubicBezTo>
                  <a:cubicBezTo>
                    <a:pt x="130" y="581"/>
                    <a:pt x="115" y="566"/>
                    <a:pt x="115" y="547"/>
                  </a:cubicBezTo>
                  <a:cubicBezTo>
                    <a:pt x="115" y="228"/>
                    <a:pt x="115" y="228"/>
                    <a:pt x="115" y="228"/>
                  </a:cubicBezTo>
                  <a:lnTo>
                    <a:pt x="505" y="228"/>
                  </a:lnTo>
                  <a:close/>
                  <a:moveTo>
                    <a:pt x="402" y="63"/>
                  </a:moveTo>
                  <a:cubicBezTo>
                    <a:pt x="438" y="11"/>
                    <a:pt x="438" y="11"/>
                    <a:pt x="438" y="11"/>
                  </a:cubicBezTo>
                  <a:cubicBezTo>
                    <a:pt x="440" y="8"/>
                    <a:pt x="439" y="4"/>
                    <a:pt x="437" y="2"/>
                  </a:cubicBezTo>
                  <a:cubicBezTo>
                    <a:pt x="434" y="0"/>
                    <a:pt x="430" y="1"/>
                    <a:pt x="428" y="4"/>
                  </a:cubicBezTo>
                  <a:cubicBezTo>
                    <a:pt x="390" y="59"/>
                    <a:pt x="390" y="59"/>
                    <a:pt x="390" y="59"/>
                  </a:cubicBezTo>
                  <a:cubicBezTo>
                    <a:pt x="365" y="49"/>
                    <a:pt x="338" y="43"/>
                    <a:pt x="309" y="43"/>
                  </a:cubicBezTo>
                  <a:cubicBezTo>
                    <a:pt x="280" y="43"/>
                    <a:pt x="253" y="49"/>
                    <a:pt x="228" y="59"/>
                  </a:cubicBezTo>
                  <a:cubicBezTo>
                    <a:pt x="190" y="4"/>
                    <a:pt x="190" y="4"/>
                    <a:pt x="190" y="4"/>
                  </a:cubicBezTo>
                  <a:cubicBezTo>
                    <a:pt x="188" y="1"/>
                    <a:pt x="184" y="0"/>
                    <a:pt x="181" y="2"/>
                  </a:cubicBezTo>
                  <a:cubicBezTo>
                    <a:pt x="179" y="4"/>
                    <a:pt x="178" y="8"/>
                    <a:pt x="180" y="11"/>
                  </a:cubicBezTo>
                  <a:cubicBezTo>
                    <a:pt x="216" y="63"/>
                    <a:pt x="216" y="63"/>
                    <a:pt x="216" y="63"/>
                  </a:cubicBezTo>
                  <a:cubicBezTo>
                    <a:pt x="159" y="90"/>
                    <a:pt x="119" y="141"/>
                    <a:pt x="114" y="200"/>
                  </a:cubicBezTo>
                  <a:cubicBezTo>
                    <a:pt x="504" y="200"/>
                    <a:pt x="504" y="200"/>
                    <a:pt x="504" y="200"/>
                  </a:cubicBezTo>
                  <a:cubicBezTo>
                    <a:pt x="499" y="141"/>
                    <a:pt x="459" y="90"/>
                    <a:pt x="402" y="63"/>
                  </a:cubicBezTo>
                  <a:close/>
                  <a:moveTo>
                    <a:pt x="227" y="146"/>
                  </a:moveTo>
                  <a:cubicBezTo>
                    <a:pt x="215" y="146"/>
                    <a:pt x="205" y="136"/>
                    <a:pt x="205" y="124"/>
                  </a:cubicBezTo>
                  <a:cubicBezTo>
                    <a:pt x="205" y="113"/>
                    <a:pt x="215" y="103"/>
                    <a:pt x="227" y="103"/>
                  </a:cubicBezTo>
                  <a:cubicBezTo>
                    <a:pt x="239" y="103"/>
                    <a:pt x="248" y="113"/>
                    <a:pt x="248" y="124"/>
                  </a:cubicBezTo>
                  <a:cubicBezTo>
                    <a:pt x="248" y="136"/>
                    <a:pt x="239" y="146"/>
                    <a:pt x="227" y="146"/>
                  </a:cubicBezTo>
                  <a:close/>
                  <a:moveTo>
                    <a:pt x="394" y="146"/>
                  </a:moveTo>
                  <a:cubicBezTo>
                    <a:pt x="382" y="146"/>
                    <a:pt x="373" y="136"/>
                    <a:pt x="373" y="124"/>
                  </a:cubicBezTo>
                  <a:cubicBezTo>
                    <a:pt x="373" y="113"/>
                    <a:pt x="382" y="103"/>
                    <a:pt x="394" y="103"/>
                  </a:cubicBezTo>
                  <a:cubicBezTo>
                    <a:pt x="406" y="103"/>
                    <a:pt x="416" y="113"/>
                    <a:pt x="416" y="124"/>
                  </a:cubicBezTo>
                  <a:cubicBezTo>
                    <a:pt x="416" y="136"/>
                    <a:pt x="406" y="146"/>
                    <a:pt x="394" y="146"/>
                  </a:cubicBezTo>
                  <a:close/>
                </a:path>
              </a:pathLst>
            </a:custGeom>
            <a:solidFill>
              <a:srgbClr val="000000"/>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8" name="Freeform 47"/>
            <p:cNvSpPr>
              <a:spLocks noChangeAspect="1" noEditPoints="1"/>
            </p:cNvSpPr>
            <p:nvPr/>
          </p:nvSpPr>
          <p:spPr bwMode="black">
            <a:xfrm>
              <a:off x="4718671" y="5918276"/>
              <a:ext cx="300330" cy="299110"/>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rgbClr val="000000"/>
            </a:solidFill>
            <a:ln>
              <a:noFill/>
            </a:ln>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Segoe UI"/>
                <a:ea typeface="+mn-ea"/>
                <a:cs typeface="+mn-cs"/>
              </a:endParaRPr>
            </a:p>
          </p:txBody>
        </p:sp>
        <p:grpSp>
          <p:nvGrpSpPr>
            <p:cNvPr id="49" name="Group 48"/>
            <p:cNvGrpSpPr>
              <a:grpSpLocks noChangeAspect="1"/>
            </p:cNvGrpSpPr>
            <p:nvPr/>
          </p:nvGrpSpPr>
          <p:grpSpPr bwMode="black">
            <a:xfrm>
              <a:off x="6278329" y="5873298"/>
              <a:ext cx="333486" cy="389066"/>
              <a:chOff x="396875" y="1300163"/>
              <a:chExt cx="1162051" cy="1355725"/>
            </a:xfrm>
          </p:grpSpPr>
          <p:sp>
            <p:nvSpPr>
              <p:cNvPr id="50" name="Freeform 49"/>
              <p:cNvSpPr>
                <a:spLocks/>
              </p:cNvSpPr>
              <p:nvPr/>
            </p:nvSpPr>
            <p:spPr bwMode="black">
              <a:xfrm>
                <a:off x="396875" y="1616075"/>
                <a:ext cx="1162051" cy="1039813"/>
              </a:xfrm>
              <a:custGeom>
                <a:avLst/>
                <a:gdLst>
                  <a:gd name="T0" fmla="*/ 455 w 539"/>
                  <a:gd name="T1" fmla="*/ 186 h 482"/>
                  <a:gd name="T2" fmla="*/ 522 w 539"/>
                  <a:gd name="T3" fmla="*/ 67 h 482"/>
                  <a:gd name="T4" fmla="*/ 408 w 539"/>
                  <a:gd name="T5" fmla="*/ 5 h 482"/>
                  <a:gd name="T6" fmla="*/ 288 w 539"/>
                  <a:gd name="T7" fmla="*/ 34 h 482"/>
                  <a:gd name="T8" fmla="*/ 184 w 539"/>
                  <a:gd name="T9" fmla="*/ 7 h 482"/>
                  <a:gd name="T10" fmla="*/ 55 w 539"/>
                  <a:gd name="T11" fmla="*/ 86 h 482"/>
                  <a:gd name="T12" fmla="*/ 95 w 539"/>
                  <a:gd name="T13" fmla="*/ 401 h 482"/>
                  <a:gd name="T14" fmla="*/ 194 w 539"/>
                  <a:gd name="T15" fmla="*/ 480 h 482"/>
                  <a:gd name="T16" fmla="*/ 296 w 539"/>
                  <a:gd name="T17" fmla="*/ 455 h 482"/>
                  <a:gd name="T18" fmla="*/ 400 w 539"/>
                  <a:gd name="T19" fmla="*/ 479 h 482"/>
                  <a:gd name="T20" fmla="*/ 496 w 539"/>
                  <a:gd name="T21" fmla="*/ 402 h 482"/>
                  <a:gd name="T22" fmla="*/ 539 w 539"/>
                  <a:gd name="T23" fmla="*/ 313 h 482"/>
                  <a:gd name="T24" fmla="*/ 455 w 539"/>
                  <a:gd name="T25" fmla="*/ 186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9" h="482">
                    <a:moveTo>
                      <a:pt x="455" y="186"/>
                    </a:moveTo>
                    <a:cubicBezTo>
                      <a:pt x="454" y="107"/>
                      <a:pt x="519" y="69"/>
                      <a:pt x="522" y="67"/>
                    </a:cubicBezTo>
                    <a:cubicBezTo>
                      <a:pt x="485" y="13"/>
                      <a:pt x="428" y="6"/>
                      <a:pt x="408" y="5"/>
                    </a:cubicBezTo>
                    <a:cubicBezTo>
                      <a:pt x="359" y="0"/>
                      <a:pt x="312" y="34"/>
                      <a:pt x="288" y="34"/>
                    </a:cubicBezTo>
                    <a:cubicBezTo>
                      <a:pt x="263" y="34"/>
                      <a:pt x="225" y="6"/>
                      <a:pt x="184" y="7"/>
                    </a:cubicBezTo>
                    <a:cubicBezTo>
                      <a:pt x="131" y="8"/>
                      <a:pt x="82" y="38"/>
                      <a:pt x="55" y="86"/>
                    </a:cubicBezTo>
                    <a:cubicBezTo>
                      <a:pt x="0" y="182"/>
                      <a:pt x="41" y="323"/>
                      <a:pt x="95" y="401"/>
                    </a:cubicBezTo>
                    <a:cubicBezTo>
                      <a:pt x="121" y="439"/>
                      <a:pt x="153" y="482"/>
                      <a:pt x="194" y="480"/>
                    </a:cubicBezTo>
                    <a:cubicBezTo>
                      <a:pt x="234" y="479"/>
                      <a:pt x="248" y="455"/>
                      <a:pt x="296" y="455"/>
                    </a:cubicBezTo>
                    <a:cubicBezTo>
                      <a:pt x="344" y="454"/>
                      <a:pt x="358" y="480"/>
                      <a:pt x="400" y="479"/>
                    </a:cubicBezTo>
                    <a:cubicBezTo>
                      <a:pt x="443" y="478"/>
                      <a:pt x="470" y="440"/>
                      <a:pt x="496" y="402"/>
                    </a:cubicBezTo>
                    <a:cubicBezTo>
                      <a:pt x="526" y="358"/>
                      <a:pt x="538" y="315"/>
                      <a:pt x="539" y="313"/>
                    </a:cubicBezTo>
                    <a:cubicBezTo>
                      <a:pt x="538" y="313"/>
                      <a:pt x="456" y="281"/>
                      <a:pt x="455" y="186"/>
                    </a:cubicBezTo>
                  </a:path>
                </a:pathLst>
              </a:custGeom>
              <a:solidFill>
                <a:srgbClr val="000000"/>
              </a:solidFill>
              <a:ln>
                <a:noFill/>
              </a:ln>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51" name="Freeform 50"/>
              <p:cNvSpPr>
                <a:spLocks/>
              </p:cNvSpPr>
              <p:nvPr/>
            </p:nvSpPr>
            <p:spPr bwMode="black">
              <a:xfrm>
                <a:off x="996950" y="1300163"/>
                <a:ext cx="288925" cy="317500"/>
              </a:xfrm>
              <a:custGeom>
                <a:avLst/>
                <a:gdLst>
                  <a:gd name="T0" fmla="*/ 98 w 134"/>
                  <a:gd name="T1" fmla="*/ 100 h 147"/>
                  <a:gd name="T2" fmla="*/ 130 w 134"/>
                  <a:gd name="T3" fmla="*/ 0 h 147"/>
                  <a:gd name="T4" fmla="*/ 38 w 134"/>
                  <a:gd name="T5" fmla="*/ 47 h 147"/>
                  <a:gd name="T6" fmla="*/ 5 w 134"/>
                  <a:gd name="T7" fmla="*/ 144 h 147"/>
                  <a:gd name="T8" fmla="*/ 98 w 134"/>
                  <a:gd name="T9" fmla="*/ 100 h 147"/>
                </a:gdLst>
                <a:ahLst/>
                <a:cxnLst>
                  <a:cxn ang="0">
                    <a:pos x="T0" y="T1"/>
                  </a:cxn>
                  <a:cxn ang="0">
                    <a:pos x="T2" y="T3"/>
                  </a:cxn>
                  <a:cxn ang="0">
                    <a:pos x="T4" y="T5"/>
                  </a:cxn>
                  <a:cxn ang="0">
                    <a:pos x="T6" y="T7"/>
                  </a:cxn>
                  <a:cxn ang="0">
                    <a:pos x="T8" y="T9"/>
                  </a:cxn>
                </a:cxnLst>
                <a:rect l="0" t="0" r="r" b="b"/>
                <a:pathLst>
                  <a:path w="134" h="147">
                    <a:moveTo>
                      <a:pt x="98" y="100"/>
                    </a:moveTo>
                    <a:cubicBezTo>
                      <a:pt x="120" y="73"/>
                      <a:pt x="134" y="36"/>
                      <a:pt x="130" y="0"/>
                    </a:cubicBezTo>
                    <a:cubicBezTo>
                      <a:pt x="99" y="1"/>
                      <a:pt x="61" y="21"/>
                      <a:pt x="38" y="47"/>
                    </a:cubicBezTo>
                    <a:cubicBezTo>
                      <a:pt x="18" y="71"/>
                      <a:pt x="0" y="108"/>
                      <a:pt x="5" y="144"/>
                    </a:cubicBezTo>
                    <a:cubicBezTo>
                      <a:pt x="40" y="147"/>
                      <a:pt x="76" y="126"/>
                      <a:pt x="98" y="100"/>
                    </a:cubicBezTo>
                  </a:path>
                </a:pathLst>
              </a:custGeom>
              <a:solidFill>
                <a:srgbClr val="000000"/>
              </a:solidFill>
              <a:ln>
                <a:noFill/>
              </a:ln>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grpSp>
      </p:grpSp>
      <p:grpSp>
        <p:nvGrpSpPr>
          <p:cNvPr id="24" name="Group 23"/>
          <p:cNvGrpSpPr/>
          <p:nvPr/>
        </p:nvGrpSpPr>
        <p:grpSpPr>
          <a:xfrm>
            <a:off x="1387750" y="5619948"/>
            <a:ext cx="1640678" cy="1268864"/>
            <a:chOff x="1415867" y="5572152"/>
            <a:chExt cx="1622001" cy="1254419"/>
          </a:xfrm>
        </p:grpSpPr>
        <p:grpSp>
          <p:nvGrpSpPr>
            <p:cNvPr id="22" name="Group 21"/>
            <p:cNvGrpSpPr/>
            <p:nvPr/>
          </p:nvGrpSpPr>
          <p:grpSpPr>
            <a:xfrm rot="264667" flipH="1" flipV="1">
              <a:off x="1573177" y="5572152"/>
              <a:ext cx="1232370" cy="1254419"/>
              <a:chOff x="1689290" y="5634216"/>
              <a:chExt cx="1110860" cy="1130733"/>
            </a:xfrm>
          </p:grpSpPr>
          <p:grpSp>
            <p:nvGrpSpPr>
              <p:cNvPr id="6" name="Group 4"/>
              <p:cNvGrpSpPr>
                <a:grpSpLocks noChangeAspect="1"/>
              </p:cNvGrpSpPr>
              <p:nvPr/>
            </p:nvGrpSpPr>
            <p:grpSpPr bwMode="auto">
              <a:xfrm rot="19703189">
                <a:off x="1689290" y="5634216"/>
                <a:ext cx="1110860" cy="1130733"/>
                <a:chOff x="766" y="3573"/>
                <a:chExt cx="559" cy="569"/>
              </a:xfrm>
            </p:grpSpPr>
            <p:sp>
              <p:nvSpPr>
                <p:cNvPr id="17" name="Freeform 5"/>
                <p:cNvSpPr>
                  <a:spLocks noEditPoints="1"/>
                </p:cNvSpPr>
                <p:nvPr/>
              </p:nvSpPr>
              <p:spPr bwMode="auto">
                <a:xfrm>
                  <a:off x="977" y="3794"/>
                  <a:ext cx="348" cy="348"/>
                </a:xfrm>
                <a:custGeom>
                  <a:avLst/>
                  <a:gdLst>
                    <a:gd name="T0" fmla="*/ 52 w 56"/>
                    <a:gd name="T1" fmla="*/ 24 h 56"/>
                    <a:gd name="T2" fmla="*/ 48 w 56"/>
                    <a:gd name="T3" fmla="*/ 14 h 56"/>
                    <a:gd name="T4" fmla="*/ 51 w 56"/>
                    <a:gd name="T5" fmla="*/ 11 h 56"/>
                    <a:gd name="T6" fmla="*/ 45 w 56"/>
                    <a:gd name="T7" fmla="*/ 5 h 56"/>
                    <a:gd name="T8" fmla="*/ 42 w 56"/>
                    <a:gd name="T9" fmla="*/ 8 h 56"/>
                    <a:gd name="T10" fmla="*/ 32 w 56"/>
                    <a:gd name="T11" fmla="*/ 4 h 56"/>
                    <a:gd name="T12" fmla="*/ 32 w 56"/>
                    <a:gd name="T13" fmla="*/ 0 h 56"/>
                    <a:gd name="T14" fmla="*/ 24 w 56"/>
                    <a:gd name="T15" fmla="*/ 0 h 56"/>
                    <a:gd name="T16" fmla="*/ 24 w 56"/>
                    <a:gd name="T17" fmla="*/ 4 h 56"/>
                    <a:gd name="T18" fmla="*/ 14 w 56"/>
                    <a:gd name="T19" fmla="*/ 8 h 56"/>
                    <a:gd name="T20" fmla="*/ 11 w 56"/>
                    <a:gd name="T21" fmla="*/ 5 h 56"/>
                    <a:gd name="T22" fmla="*/ 5 w 56"/>
                    <a:gd name="T23" fmla="*/ 11 h 56"/>
                    <a:gd name="T24" fmla="*/ 8 w 56"/>
                    <a:gd name="T25" fmla="*/ 14 h 56"/>
                    <a:gd name="T26" fmla="*/ 4 w 56"/>
                    <a:gd name="T27" fmla="*/ 24 h 56"/>
                    <a:gd name="T28" fmla="*/ 0 w 56"/>
                    <a:gd name="T29" fmla="*/ 24 h 56"/>
                    <a:gd name="T30" fmla="*/ 0 w 56"/>
                    <a:gd name="T31" fmla="*/ 32 h 56"/>
                    <a:gd name="T32" fmla="*/ 4 w 56"/>
                    <a:gd name="T33" fmla="*/ 32 h 56"/>
                    <a:gd name="T34" fmla="*/ 8 w 56"/>
                    <a:gd name="T35" fmla="*/ 42 h 56"/>
                    <a:gd name="T36" fmla="*/ 5 w 56"/>
                    <a:gd name="T37" fmla="*/ 45 h 56"/>
                    <a:gd name="T38" fmla="*/ 11 w 56"/>
                    <a:gd name="T39" fmla="*/ 51 h 56"/>
                    <a:gd name="T40" fmla="*/ 14 w 56"/>
                    <a:gd name="T41" fmla="*/ 48 h 56"/>
                    <a:gd name="T42" fmla="*/ 24 w 56"/>
                    <a:gd name="T43" fmla="*/ 52 h 56"/>
                    <a:gd name="T44" fmla="*/ 24 w 56"/>
                    <a:gd name="T45" fmla="*/ 56 h 56"/>
                    <a:gd name="T46" fmla="*/ 32 w 56"/>
                    <a:gd name="T47" fmla="*/ 56 h 56"/>
                    <a:gd name="T48" fmla="*/ 32 w 56"/>
                    <a:gd name="T49" fmla="*/ 52 h 56"/>
                    <a:gd name="T50" fmla="*/ 42 w 56"/>
                    <a:gd name="T51" fmla="*/ 48 h 56"/>
                    <a:gd name="T52" fmla="*/ 45 w 56"/>
                    <a:gd name="T53" fmla="*/ 51 h 56"/>
                    <a:gd name="T54" fmla="*/ 51 w 56"/>
                    <a:gd name="T55" fmla="*/ 45 h 56"/>
                    <a:gd name="T56" fmla="*/ 48 w 56"/>
                    <a:gd name="T57" fmla="*/ 42 h 56"/>
                    <a:gd name="T58" fmla="*/ 52 w 56"/>
                    <a:gd name="T59" fmla="*/ 32 h 56"/>
                    <a:gd name="T60" fmla="*/ 56 w 56"/>
                    <a:gd name="T61" fmla="*/ 32 h 56"/>
                    <a:gd name="T62" fmla="*/ 56 w 56"/>
                    <a:gd name="T63" fmla="*/ 24 h 56"/>
                    <a:gd name="T64" fmla="*/ 52 w 56"/>
                    <a:gd name="T65" fmla="*/ 24 h 56"/>
                    <a:gd name="T66" fmla="*/ 28 w 56"/>
                    <a:gd name="T67" fmla="*/ 44 h 56"/>
                    <a:gd name="T68" fmla="*/ 12 w 56"/>
                    <a:gd name="T69" fmla="*/ 28 h 56"/>
                    <a:gd name="T70" fmla="*/ 28 w 56"/>
                    <a:gd name="T71" fmla="*/ 12 h 56"/>
                    <a:gd name="T72" fmla="*/ 44 w 56"/>
                    <a:gd name="T73" fmla="*/ 28 h 56"/>
                    <a:gd name="T74" fmla="*/ 28 w 56"/>
                    <a:gd name="T75"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 h="56">
                      <a:moveTo>
                        <a:pt x="52" y="24"/>
                      </a:moveTo>
                      <a:cubicBezTo>
                        <a:pt x="51" y="20"/>
                        <a:pt x="50" y="17"/>
                        <a:pt x="48" y="14"/>
                      </a:cubicBezTo>
                      <a:cubicBezTo>
                        <a:pt x="51" y="11"/>
                        <a:pt x="51" y="11"/>
                        <a:pt x="51" y="11"/>
                      </a:cubicBezTo>
                      <a:cubicBezTo>
                        <a:pt x="45" y="5"/>
                        <a:pt x="45" y="5"/>
                        <a:pt x="45" y="5"/>
                      </a:cubicBezTo>
                      <a:cubicBezTo>
                        <a:pt x="42" y="8"/>
                        <a:pt x="42" y="8"/>
                        <a:pt x="42" y="8"/>
                      </a:cubicBezTo>
                      <a:cubicBezTo>
                        <a:pt x="39" y="6"/>
                        <a:pt x="36" y="5"/>
                        <a:pt x="32" y="4"/>
                      </a:cubicBezTo>
                      <a:cubicBezTo>
                        <a:pt x="32" y="0"/>
                        <a:pt x="32" y="0"/>
                        <a:pt x="32" y="0"/>
                      </a:cubicBezTo>
                      <a:cubicBezTo>
                        <a:pt x="24" y="0"/>
                        <a:pt x="24" y="0"/>
                        <a:pt x="24" y="0"/>
                      </a:cubicBezTo>
                      <a:cubicBezTo>
                        <a:pt x="24" y="4"/>
                        <a:pt x="24" y="4"/>
                        <a:pt x="24" y="4"/>
                      </a:cubicBezTo>
                      <a:cubicBezTo>
                        <a:pt x="20" y="5"/>
                        <a:pt x="17" y="6"/>
                        <a:pt x="14" y="8"/>
                      </a:cubicBezTo>
                      <a:cubicBezTo>
                        <a:pt x="11" y="5"/>
                        <a:pt x="11" y="5"/>
                        <a:pt x="11" y="5"/>
                      </a:cubicBezTo>
                      <a:cubicBezTo>
                        <a:pt x="5" y="11"/>
                        <a:pt x="5" y="11"/>
                        <a:pt x="5" y="11"/>
                      </a:cubicBezTo>
                      <a:cubicBezTo>
                        <a:pt x="8" y="14"/>
                        <a:pt x="8" y="14"/>
                        <a:pt x="8" y="14"/>
                      </a:cubicBezTo>
                      <a:cubicBezTo>
                        <a:pt x="6" y="17"/>
                        <a:pt x="5" y="20"/>
                        <a:pt x="4" y="24"/>
                      </a:cubicBezTo>
                      <a:cubicBezTo>
                        <a:pt x="0" y="24"/>
                        <a:pt x="0" y="24"/>
                        <a:pt x="0" y="24"/>
                      </a:cubicBezTo>
                      <a:cubicBezTo>
                        <a:pt x="0" y="32"/>
                        <a:pt x="0" y="32"/>
                        <a:pt x="0" y="32"/>
                      </a:cubicBezTo>
                      <a:cubicBezTo>
                        <a:pt x="4" y="32"/>
                        <a:pt x="4" y="32"/>
                        <a:pt x="4" y="32"/>
                      </a:cubicBezTo>
                      <a:cubicBezTo>
                        <a:pt x="5" y="36"/>
                        <a:pt x="6" y="39"/>
                        <a:pt x="8" y="42"/>
                      </a:cubicBezTo>
                      <a:cubicBezTo>
                        <a:pt x="5" y="45"/>
                        <a:pt x="5" y="45"/>
                        <a:pt x="5" y="45"/>
                      </a:cubicBezTo>
                      <a:cubicBezTo>
                        <a:pt x="11" y="51"/>
                        <a:pt x="11" y="51"/>
                        <a:pt x="11" y="51"/>
                      </a:cubicBezTo>
                      <a:cubicBezTo>
                        <a:pt x="14" y="48"/>
                        <a:pt x="14" y="48"/>
                        <a:pt x="14" y="48"/>
                      </a:cubicBezTo>
                      <a:cubicBezTo>
                        <a:pt x="17" y="50"/>
                        <a:pt x="20" y="51"/>
                        <a:pt x="24" y="52"/>
                      </a:cubicBezTo>
                      <a:cubicBezTo>
                        <a:pt x="24" y="56"/>
                        <a:pt x="24" y="56"/>
                        <a:pt x="24" y="56"/>
                      </a:cubicBezTo>
                      <a:cubicBezTo>
                        <a:pt x="32" y="56"/>
                        <a:pt x="32" y="56"/>
                        <a:pt x="32" y="56"/>
                      </a:cubicBezTo>
                      <a:cubicBezTo>
                        <a:pt x="32" y="52"/>
                        <a:pt x="32" y="52"/>
                        <a:pt x="32" y="52"/>
                      </a:cubicBezTo>
                      <a:cubicBezTo>
                        <a:pt x="36" y="51"/>
                        <a:pt x="39" y="50"/>
                        <a:pt x="42" y="48"/>
                      </a:cubicBezTo>
                      <a:cubicBezTo>
                        <a:pt x="45" y="51"/>
                        <a:pt x="45" y="51"/>
                        <a:pt x="45" y="51"/>
                      </a:cubicBezTo>
                      <a:cubicBezTo>
                        <a:pt x="51" y="45"/>
                        <a:pt x="51" y="45"/>
                        <a:pt x="51" y="45"/>
                      </a:cubicBezTo>
                      <a:cubicBezTo>
                        <a:pt x="48" y="42"/>
                        <a:pt x="48" y="42"/>
                        <a:pt x="48" y="42"/>
                      </a:cubicBezTo>
                      <a:cubicBezTo>
                        <a:pt x="50" y="39"/>
                        <a:pt x="51" y="36"/>
                        <a:pt x="52" y="32"/>
                      </a:cubicBezTo>
                      <a:cubicBezTo>
                        <a:pt x="56" y="32"/>
                        <a:pt x="56" y="32"/>
                        <a:pt x="56" y="32"/>
                      </a:cubicBezTo>
                      <a:cubicBezTo>
                        <a:pt x="56" y="24"/>
                        <a:pt x="56" y="24"/>
                        <a:pt x="56" y="24"/>
                      </a:cubicBezTo>
                      <a:lnTo>
                        <a:pt x="52" y="24"/>
                      </a:lnTo>
                      <a:close/>
                      <a:moveTo>
                        <a:pt x="28" y="44"/>
                      </a:moveTo>
                      <a:cubicBezTo>
                        <a:pt x="19" y="44"/>
                        <a:pt x="12" y="37"/>
                        <a:pt x="12" y="28"/>
                      </a:cubicBezTo>
                      <a:cubicBezTo>
                        <a:pt x="12" y="19"/>
                        <a:pt x="19" y="12"/>
                        <a:pt x="28" y="12"/>
                      </a:cubicBezTo>
                      <a:cubicBezTo>
                        <a:pt x="37" y="12"/>
                        <a:pt x="44" y="19"/>
                        <a:pt x="44" y="28"/>
                      </a:cubicBezTo>
                      <a:cubicBezTo>
                        <a:pt x="44" y="37"/>
                        <a:pt x="37" y="44"/>
                        <a:pt x="28"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8" name="Freeform 6"/>
                <p:cNvSpPr>
                  <a:spLocks noEditPoints="1"/>
                </p:cNvSpPr>
                <p:nvPr/>
              </p:nvSpPr>
              <p:spPr bwMode="auto">
                <a:xfrm>
                  <a:off x="766" y="3573"/>
                  <a:ext cx="312" cy="312"/>
                </a:xfrm>
                <a:custGeom>
                  <a:avLst/>
                  <a:gdLst>
                    <a:gd name="T0" fmla="*/ 47 w 54"/>
                    <a:gd name="T1" fmla="*/ 14 h 54"/>
                    <a:gd name="T2" fmla="*/ 40 w 54"/>
                    <a:gd name="T3" fmla="*/ 7 h 54"/>
                    <a:gd name="T4" fmla="*/ 41 w 54"/>
                    <a:gd name="T5" fmla="*/ 3 h 54"/>
                    <a:gd name="T6" fmla="*/ 34 w 54"/>
                    <a:gd name="T7" fmla="*/ 0 h 54"/>
                    <a:gd name="T8" fmla="*/ 32 w 54"/>
                    <a:gd name="T9" fmla="*/ 4 h 54"/>
                    <a:gd name="T10" fmla="*/ 22 w 54"/>
                    <a:gd name="T11" fmla="*/ 4 h 54"/>
                    <a:gd name="T12" fmla="*/ 20 w 54"/>
                    <a:gd name="T13" fmla="*/ 0 h 54"/>
                    <a:gd name="T14" fmla="*/ 13 w 54"/>
                    <a:gd name="T15" fmla="*/ 3 h 54"/>
                    <a:gd name="T16" fmla="*/ 14 w 54"/>
                    <a:gd name="T17" fmla="*/ 7 h 54"/>
                    <a:gd name="T18" fmla="*/ 7 w 54"/>
                    <a:gd name="T19" fmla="*/ 14 h 54"/>
                    <a:gd name="T20" fmla="*/ 3 w 54"/>
                    <a:gd name="T21" fmla="*/ 13 h 54"/>
                    <a:gd name="T22" fmla="*/ 0 w 54"/>
                    <a:gd name="T23" fmla="*/ 20 h 54"/>
                    <a:gd name="T24" fmla="*/ 4 w 54"/>
                    <a:gd name="T25" fmla="*/ 22 h 54"/>
                    <a:gd name="T26" fmla="*/ 4 w 54"/>
                    <a:gd name="T27" fmla="*/ 32 h 54"/>
                    <a:gd name="T28" fmla="*/ 0 w 54"/>
                    <a:gd name="T29" fmla="*/ 34 h 54"/>
                    <a:gd name="T30" fmla="*/ 3 w 54"/>
                    <a:gd name="T31" fmla="*/ 41 h 54"/>
                    <a:gd name="T32" fmla="*/ 7 w 54"/>
                    <a:gd name="T33" fmla="*/ 40 h 54"/>
                    <a:gd name="T34" fmla="*/ 14 w 54"/>
                    <a:gd name="T35" fmla="*/ 47 h 54"/>
                    <a:gd name="T36" fmla="*/ 13 w 54"/>
                    <a:gd name="T37" fmla="*/ 51 h 54"/>
                    <a:gd name="T38" fmla="*/ 20 w 54"/>
                    <a:gd name="T39" fmla="*/ 54 h 54"/>
                    <a:gd name="T40" fmla="*/ 22 w 54"/>
                    <a:gd name="T41" fmla="*/ 50 h 54"/>
                    <a:gd name="T42" fmla="*/ 32 w 54"/>
                    <a:gd name="T43" fmla="*/ 50 h 54"/>
                    <a:gd name="T44" fmla="*/ 34 w 54"/>
                    <a:gd name="T45" fmla="*/ 54 h 54"/>
                    <a:gd name="T46" fmla="*/ 41 w 54"/>
                    <a:gd name="T47" fmla="*/ 51 h 54"/>
                    <a:gd name="T48" fmla="*/ 40 w 54"/>
                    <a:gd name="T49" fmla="*/ 47 h 54"/>
                    <a:gd name="T50" fmla="*/ 47 w 54"/>
                    <a:gd name="T51" fmla="*/ 40 h 54"/>
                    <a:gd name="T52" fmla="*/ 51 w 54"/>
                    <a:gd name="T53" fmla="*/ 41 h 54"/>
                    <a:gd name="T54" fmla="*/ 54 w 54"/>
                    <a:gd name="T55" fmla="*/ 34 h 54"/>
                    <a:gd name="T56" fmla="*/ 50 w 54"/>
                    <a:gd name="T57" fmla="*/ 32 h 54"/>
                    <a:gd name="T58" fmla="*/ 50 w 54"/>
                    <a:gd name="T59" fmla="*/ 22 h 54"/>
                    <a:gd name="T60" fmla="*/ 54 w 54"/>
                    <a:gd name="T61" fmla="*/ 20 h 54"/>
                    <a:gd name="T62" fmla="*/ 51 w 54"/>
                    <a:gd name="T63" fmla="*/ 13 h 54"/>
                    <a:gd name="T64" fmla="*/ 47 w 54"/>
                    <a:gd name="T65" fmla="*/ 14 h 54"/>
                    <a:gd name="T66" fmla="*/ 33 w 54"/>
                    <a:gd name="T67" fmla="*/ 42 h 54"/>
                    <a:gd name="T68" fmla="*/ 12 w 54"/>
                    <a:gd name="T69" fmla="*/ 33 h 54"/>
                    <a:gd name="T70" fmla="*/ 21 w 54"/>
                    <a:gd name="T71" fmla="*/ 12 h 54"/>
                    <a:gd name="T72" fmla="*/ 42 w 54"/>
                    <a:gd name="T73" fmla="*/ 21 h 54"/>
                    <a:gd name="T74" fmla="*/ 33 w 54"/>
                    <a:gd name="T75" fmla="*/ 4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 h="54">
                      <a:moveTo>
                        <a:pt x="47" y="14"/>
                      </a:moveTo>
                      <a:cubicBezTo>
                        <a:pt x="45" y="11"/>
                        <a:pt x="43" y="9"/>
                        <a:pt x="40" y="7"/>
                      </a:cubicBezTo>
                      <a:cubicBezTo>
                        <a:pt x="41" y="3"/>
                        <a:pt x="41" y="3"/>
                        <a:pt x="41" y="3"/>
                      </a:cubicBezTo>
                      <a:cubicBezTo>
                        <a:pt x="34" y="0"/>
                        <a:pt x="34" y="0"/>
                        <a:pt x="34" y="0"/>
                      </a:cubicBezTo>
                      <a:cubicBezTo>
                        <a:pt x="32" y="4"/>
                        <a:pt x="32" y="4"/>
                        <a:pt x="32" y="4"/>
                      </a:cubicBezTo>
                      <a:cubicBezTo>
                        <a:pt x="29" y="3"/>
                        <a:pt x="25" y="3"/>
                        <a:pt x="22" y="4"/>
                      </a:cubicBezTo>
                      <a:cubicBezTo>
                        <a:pt x="20" y="0"/>
                        <a:pt x="20" y="0"/>
                        <a:pt x="20" y="0"/>
                      </a:cubicBezTo>
                      <a:cubicBezTo>
                        <a:pt x="13" y="3"/>
                        <a:pt x="13" y="3"/>
                        <a:pt x="13" y="3"/>
                      </a:cubicBezTo>
                      <a:cubicBezTo>
                        <a:pt x="14" y="7"/>
                        <a:pt x="14" y="7"/>
                        <a:pt x="14" y="7"/>
                      </a:cubicBezTo>
                      <a:cubicBezTo>
                        <a:pt x="11" y="9"/>
                        <a:pt x="9" y="11"/>
                        <a:pt x="7" y="14"/>
                      </a:cubicBezTo>
                      <a:cubicBezTo>
                        <a:pt x="3" y="13"/>
                        <a:pt x="3" y="13"/>
                        <a:pt x="3" y="13"/>
                      </a:cubicBezTo>
                      <a:cubicBezTo>
                        <a:pt x="0" y="20"/>
                        <a:pt x="0" y="20"/>
                        <a:pt x="0" y="20"/>
                      </a:cubicBezTo>
                      <a:cubicBezTo>
                        <a:pt x="4" y="22"/>
                        <a:pt x="4" y="22"/>
                        <a:pt x="4" y="22"/>
                      </a:cubicBezTo>
                      <a:cubicBezTo>
                        <a:pt x="3" y="25"/>
                        <a:pt x="3" y="29"/>
                        <a:pt x="4" y="32"/>
                      </a:cubicBezTo>
                      <a:cubicBezTo>
                        <a:pt x="0" y="34"/>
                        <a:pt x="0" y="34"/>
                        <a:pt x="0" y="34"/>
                      </a:cubicBezTo>
                      <a:cubicBezTo>
                        <a:pt x="3" y="41"/>
                        <a:pt x="3" y="41"/>
                        <a:pt x="3" y="41"/>
                      </a:cubicBezTo>
                      <a:cubicBezTo>
                        <a:pt x="7" y="40"/>
                        <a:pt x="7" y="40"/>
                        <a:pt x="7" y="40"/>
                      </a:cubicBezTo>
                      <a:cubicBezTo>
                        <a:pt x="9" y="43"/>
                        <a:pt x="11" y="45"/>
                        <a:pt x="14" y="47"/>
                      </a:cubicBezTo>
                      <a:cubicBezTo>
                        <a:pt x="13" y="51"/>
                        <a:pt x="13" y="51"/>
                        <a:pt x="13" y="51"/>
                      </a:cubicBezTo>
                      <a:cubicBezTo>
                        <a:pt x="20" y="54"/>
                        <a:pt x="20" y="54"/>
                        <a:pt x="20" y="54"/>
                      </a:cubicBezTo>
                      <a:cubicBezTo>
                        <a:pt x="22" y="50"/>
                        <a:pt x="22" y="50"/>
                        <a:pt x="22" y="50"/>
                      </a:cubicBezTo>
                      <a:cubicBezTo>
                        <a:pt x="25" y="51"/>
                        <a:pt x="29" y="51"/>
                        <a:pt x="32" y="50"/>
                      </a:cubicBezTo>
                      <a:cubicBezTo>
                        <a:pt x="34" y="54"/>
                        <a:pt x="34" y="54"/>
                        <a:pt x="34" y="54"/>
                      </a:cubicBezTo>
                      <a:cubicBezTo>
                        <a:pt x="41" y="51"/>
                        <a:pt x="41" y="51"/>
                        <a:pt x="41" y="51"/>
                      </a:cubicBezTo>
                      <a:cubicBezTo>
                        <a:pt x="40" y="47"/>
                        <a:pt x="40" y="47"/>
                        <a:pt x="40" y="47"/>
                      </a:cubicBezTo>
                      <a:cubicBezTo>
                        <a:pt x="43" y="45"/>
                        <a:pt x="45" y="43"/>
                        <a:pt x="47" y="40"/>
                      </a:cubicBezTo>
                      <a:cubicBezTo>
                        <a:pt x="51" y="41"/>
                        <a:pt x="51" y="41"/>
                        <a:pt x="51" y="41"/>
                      </a:cubicBezTo>
                      <a:cubicBezTo>
                        <a:pt x="54" y="34"/>
                        <a:pt x="54" y="34"/>
                        <a:pt x="54" y="34"/>
                      </a:cubicBezTo>
                      <a:cubicBezTo>
                        <a:pt x="50" y="32"/>
                        <a:pt x="50" y="32"/>
                        <a:pt x="50" y="32"/>
                      </a:cubicBezTo>
                      <a:cubicBezTo>
                        <a:pt x="51" y="29"/>
                        <a:pt x="51" y="25"/>
                        <a:pt x="50" y="22"/>
                      </a:cubicBezTo>
                      <a:cubicBezTo>
                        <a:pt x="54" y="20"/>
                        <a:pt x="54" y="20"/>
                        <a:pt x="54" y="20"/>
                      </a:cubicBezTo>
                      <a:cubicBezTo>
                        <a:pt x="51" y="13"/>
                        <a:pt x="51" y="13"/>
                        <a:pt x="51" y="13"/>
                      </a:cubicBezTo>
                      <a:lnTo>
                        <a:pt x="47" y="14"/>
                      </a:lnTo>
                      <a:close/>
                      <a:moveTo>
                        <a:pt x="33" y="42"/>
                      </a:moveTo>
                      <a:cubicBezTo>
                        <a:pt x="25" y="45"/>
                        <a:pt x="16" y="41"/>
                        <a:pt x="12" y="33"/>
                      </a:cubicBezTo>
                      <a:cubicBezTo>
                        <a:pt x="9" y="25"/>
                        <a:pt x="13" y="16"/>
                        <a:pt x="21" y="12"/>
                      </a:cubicBezTo>
                      <a:cubicBezTo>
                        <a:pt x="29" y="9"/>
                        <a:pt x="38" y="13"/>
                        <a:pt x="42" y="21"/>
                      </a:cubicBezTo>
                      <a:cubicBezTo>
                        <a:pt x="45" y="29"/>
                        <a:pt x="41" y="38"/>
                        <a:pt x="33"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1" name="Oval 20"/>
              <p:cNvSpPr/>
              <p:nvPr/>
            </p:nvSpPr>
            <p:spPr bwMode="auto">
              <a:xfrm>
                <a:off x="1702592" y="5899333"/>
                <a:ext cx="410452" cy="410452"/>
              </a:xfrm>
              <a:prstGeom prst="ellipse">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 name="Oval 51"/>
              <p:cNvSpPr/>
              <p:nvPr/>
            </p:nvSpPr>
            <p:spPr bwMode="auto">
              <a:xfrm>
                <a:off x="2330555" y="6048393"/>
                <a:ext cx="447553" cy="447553"/>
              </a:xfrm>
              <a:prstGeom prst="ellipse">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3" name="TextBox 22"/>
            <p:cNvSpPr txBox="1"/>
            <p:nvPr/>
          </p:nvSpPr>
          <p:spPr>
            <a:xfrm>
              <a:off x="1415867" y="5777408"/>
              <a:ext cx="880427" cy="683264"/>
            </a:xfrm>
            <a:prstGeom prst="rect">
              <a:avLst/>
            </a:prstGeom>
            <a:noFill/>
          </p:spPr>
          <p:txBody>
            <a:bodyPr wrap="square" lIns="182854" tIns="146284" rIns="182854" bIns="146284" rtlCol="0">
              <a:spAutoFit/>
            </a:bodyPr>
            <a:lstStyle/>
            <a:p>
              <a:pPr marL="0" marR="0" lvl="0" indent="0" algn="ctr" defTabSz="914225" rtl="0" eaLnBrk="1" fontAlgn="auto" latinLnBrk="0" hangingPunct="1">
                <a:lnSpc>
                  <a:spcPct val="90000"/>
                </a:lnSpc>
                <a:spcBef>
                  <a:spcPts val="0"/>
                </a:spcBef>
                <a:spcAft>
                  <a:spcPts val="600"/>
                </a:spcAft>
                <a:buClrTx/>
                <a:buSzTx/>
                <a:buFontTx/>
                <a:buNone/>
                <a:tabLst/>
                <a:defRPr/>
              </a:pPr>
              <a:r>
                <a:rPr kumimoji="0" lang="en-US" sz="1400" b="1" i="0" u="none" strike="noStrike" kern="0" cap="none" spc="0" normalizeH="0" baseline="0" noProof="0" dirty="0">
                  <a:ln>
                    <a:noFill/>
                  </a:ln>
                  <a:gradFill>
                    <a:gsLst>
                      <a:gs pos="2917">
                        <a:srgbClr val="FFFFFF"/>
                      </a:gs>
                      <a:gs pos="30000">
                        <a:srgbClr val="FFFFFF"/>
                      </a:gs>
                    </a:gsLst>
                    <a:lin ang="5400000" scaled="0"/>
                  </a:gradFill>
                  <a:effectLst/>
                  <a:uLnTx/>
                  <a:uFillTx/>
                  <a:latin typeface="Segoe UI"/>
                  <a:ea typeface="+mn-ea"/>
                  <a:cs typeface="Segoe UI Semibold" panose="020B0702040204020203" pitchFamily="34" charset="0"/>
                </a:rPr>
                <a:t>GET A</a:t>
              </a:r>
              <a:br>
                <a:rPr kumimoji="0" lang="en-US" sz="1400" b="1" i="0" u="none" strike="noStrike" kern="0" cap="none" spc="0" normalizeH="0" baseline="0" noProof="0" dirty="0">
                  <a:ln>
                    <a:noFill/>
                  </a:ln>
                  <a:gradFill>
                    <a:gsLst>
                      <a:gs pos="2917">
                        <a:srgbClr val="FFFFFF"/>
                      </a:gs>
                      <a:gs pos="30000">
                        <a:srgbClr val="FFFFFF"/>
                      </a:gs>
                    </a:gsLst>
                    <a:lin ang="5400000" scaled="0"/>
                  </a:gradFill>
                  <a:effectLst/>
                  <a:uLnTx/>
                  <a:uFillTx/>
                  <a:latin typeface="Segoe UI"/>
                  <a:ea typeface="+mn-ea"/>
                  <a:cs typeface="Segoe UI Semibold" panose="020B0702040204020203" pitchFamily="34" charset="0"/>
                </a:rPr>
              </a:br>
              <a:r>
                <a:rPr kumimoji="0" lang="en-US" sz="1400" b="1" i="0" u="none" strike="noStrike" kern="0" cap="none" spc="0" normalizeH="0" baseline="0" noProof="0" dirty="0">
                  <a:ln>
                    <a:noFill/>
                  </a:ln>
                  <a:gradFill>
                    <a:gsLst>
                      <a:gs pos="2917">
                        <a:srgbClr val="FFFFFF"/>
                      </a:gs>
                      <a:gs pos="30000">
                        <a:srgbClr val="FFFFFF"/>
                      </a:gs>
                    </a:gsLst>
                    <a:lin ang="5400000" scaled="0"/>
                  </a:gradFill>
                  <a:effectLst/>
                  <a:uLnTx/>
                  <a:uFillTx/>
                  <a:latin typeface="Segoe UI"/>
                  <a:ea typeface="+mn-ea"/>
                  <a:cs typeface="Segoe UI Semibold" panose="020B0702040204020203" pitchFamily="34" charset="0"/>
                </a:rPr>
                <a:t> KEY</a:t>
              </a:r>
            </a:p>
          </p:txBody>
        </p:sp>
        <p:sp>
          <p:nvSpPr>
            <p:cNvPr id="53" name="TextBox 52"/>
            <p:cNvSpPr txBox="1"/>
            <p:nvPr/>
          </p:nvSpPr>
          <p:spPr>
            <a:xfrm>
              <a:off x="2105711" y="6093783"/>
              <a:ext cx="932157" cy="489365"/>
            </a:xfrm>
            <a:prstGeom prst="rect">
              <a:avLst/>
            </a:prstGeom>
            <a:noFill/>
          </p:spPr>
          <p:txBody>
            <a:bodyPr wrap="square" lIns="182854" tIns="146284" rIns="182854" bIns="146284" rtlCol="0">
              <a:spAutoFit/>
            </a:bodyPr>
            <a:lstStyle/>
            <a:p>
              <a:pPr marL="0" marR="0" lvl="0" indent="0" algn="ctr" defTabSz="914225" rtl="0" eaLnBrk="1" fontAlgn="auto" latinLnBrk="0" hangingPunct="1">
                <a:lnSpc>
                  <a:spcPct val="90000"/>
                </a:lnSpc>
                <a:spcBef>
                  <a:spcPts val="0"/>
                </a:spcBef>
                <a:spcAft>
                  <a:spcPts val="600"/>
                </a:spcAft>
                <a:buClrTx/>
                <a:buSzTx/>
                <a:buFontTx/>
                <a:buNone/>
                <a:tabLst/>
                <a:defRPr/>
              </a:pPr>
              <a:r>
                <a:rPr kumimoji="0" lang="en-US" sz="1400" b="1" i="0" u="none" strike="noStrike" kern="0" cap="none" spc="0" normalizeH="0" baseline="0" noProof="0" dirty="0">
                  <a:ln>
                    <a:noFill/>
                  </a:ln>
                  <a:gradFill>
                    <a:gsLst>
                      <a:gs pos="2917">
                        <a:srgbClr val="FFFFFF"/>
                      </a:gs>
                      <a:gs pos="30000">
                        <a:srgbClr val="FFFFFF"/>
                      </a:gs>
                    </a:gsLst>
                    <a:lin ang="5400000" scaled="0"/>
                  </a:gradFill>
                  <a:effectLst/>
                  <a:uLnTx/>
                  <a:uFillTx/>
                  <a:latin typeface="Segoe UI"/>
                  <a:ea typeface="+mn-ea"/>
                  <a:cs typeface="Segoe UI Semibold" panose="020B0702040204020203" pitchFamily="34" charset="0"/>
                </a:rPr>
                <a:t>BUILD</a:t>
              </a:r>
            </a:p>
          </p:txBody>
        </p:sp>
      </p:grpSp>
      <p:sp>
        <p:nvSpPr>
          <p:cNvPr id="3" name="Rectangle 2"/>
          <p:cNvSpPr/>
          <p:nvPr/>
        </p:nvSpPr>
        <p:spPr bwMode="auto">
          <a:xfrm>
            <a:off x="865" y="5747094"/>
            <a:ext cx="11920448" cy="1192335"/>
          </a:xfrm>
          <a:prstGeom prst="rect">
            <a:avLst/>
          </a:prstGeom>
          <a:solidFill>
            <a:srgbClr val="EAEAEA">
              <a:alpha val="3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9" name="Title 1">
            <a:extLst>
              <a:ext uri="{FF2B5EF4-FFF2-40B4-BE49-F238E27FC236}">
                <a16:creationId xmlns:a16="http://schemas.microsoft.com/office/drawing/2014/main" id="{BCFCD9DA-8B64-421B-BE0E-C51775F88D33}"/>
              </a:ext>
            </a:extLst>
          </p:cNvPr>
          <p:cNvSpPr txBox="1">
            <a:spLocks/>
          </p:cNvSpPr>
          <p:nvPr/>
        </p:nvSpPr>
        <p:spPr>
          <a:xfrm>
            <a:off x="133169" y="1581095"/>
            <a:ext cx="11655840" cy="1794405"/>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GB" sz="48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rPr>
              <a:t>Why Microsoft </a:t>
            </a:r>
            <a:br>
              <a:rPr kumimoji="0" lang="en-GB" sz="48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rPr>
            </a:br>
            <a:r>
              <a:rPr kumimoji="0" lang="en-GB" sz="48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rPr>
              <a:t>Cognitive Services ?</a:t>
            </a:r>
          </a:p>
        </p:txBody>
      </p:sp>
    </p:spTree>
    <p:custDataLst>
      <p:tags r:id="rId1"/>
    </p:custDataLst>
    <p:extLst>
      <p:ext uri="{BB962C8B-B14F-4D97-AF65-F5344CB8AC3E}">
        <p14:creationId xmlns:p14="http://schemas.microsoft.com/office/powerpoint/2010/main" val="36357935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bwMode="auto">
          <a:xfrm>
            <a:off x="1" y="3341326"/>
            <a:ext cx="12208192" cy="351618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98"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t="22669" b="47740"/>
          <a:stretch/>
        </p:blipFill>
        <p:spPr>
          <a:xfrm>
            <a:off x="1" y="487"/>
            <a:ext cx="12192000" cy="3321934"/>
          </a:xfrm>
          <a:prstGeom prst="rect">
            <a:avLst/>
          </a:prstGeom>
        </p:spPr>
      </p:pic>
      <p:sp>
        <p:nvSpPr>
          <p:cNvPr id="18" name="TextBox 17">
            <a:extLst>
              <a:ext uri="{FF2B5EF4-FFF2-40B4-BE49-F238E27FC236}">
                <a16:creationId xmlns:a16="http://schemas.microsoft.com/office/drawing/2014/main" id="{F39D354F-DFE1-4D1A-A9BB-EFAB8A8C2EAD}"/>
              </a:ext>
            </a:extLst>
          </p:cNvPr>
          <p:cNvSpPr txBox="1"/>
          <p:nvPr/>
        </p:nvSpPr>
        <p:spPr>
          <a:xfrm>
            <a:off x="269242" y="4026796"/>
            <a:ext cx="1927313" cy="1586999"/>
          </a:xfrm>
          <a:prstGeom prst="rect">
            <a:avLst/>
          </a:prstGeom>
          <a:noFill/>
        </p:spPr>
        <p:txBody>
          <a:bodyPr wrap="square" lIns="179234" tIns="143387" rIns="179234" bIns="143387" rtlCol="0" anchor="t">
            <a:spAutoFit/>
          </a:bodyPr>
          <a:lstStyle/>
          <a:p>
            <a:pPr marL="0" marR="0" lvl="0" indent="0" algn="ctr" defTabSz="896136"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Vision</a:t>
            </a:r>
          </a:p>
          <a:p>
            <a:pPr marL="0" marR="0" lvl="0" indent="0" algn="ctr" defTabSz="914554" rtl="0" eaLnBrk="1" fontAlgn="auto" latinLnBrk="0" hangingPunct="1">
              <a:lnSpc>
                <a:spcPct val="90000"/>
              </a:lnSpc>
              <a:spcBef>
                <a:spcPts val="0"/>
              </a:spcBef>
              <a:spcAft>
                <a:spcPts val="577"/>
              </a:spcAft>
              <a:buClrTx/>
              <a:buSzTx/>
              <a:buFontTx/>
              <a:buNone/>
              <a:tabLst/>
              <a:defRPr/>
            </a:pP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From faces to feelings, allow </a:t>
            </a:r>
            <a:b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b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your apps to understand </a:t>
            </a:r>
            <a:b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b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images and video</a:t>
            </a:r>
          </a:p>
        </p:txBody>
      </p:sp>
      <p:sp>
        <p:nvSpPr>
          <p:cNvPr id="19" name="TextBox 18">
            <a:extLst>
              <a:ext uri="{FF2B5EF4-FFF2-40B4-BE49-F238E27FC236}">
                <a16:creationId xmlns:a16="http://schemas.microsoft.com/office/drawing/2014/main" id="{6B5CE148-D382-4CBD-8C97-2A282769FD9D}"/>
              </a:ext>
            </a:extLst>
          </p:cNvPr>
          <p:cNvSpPr txBox="1"/>
          <p:nvPr/>
        </p:nvSpPr>
        <p:spPr>
          <a:xfrm>
            <a:off x="2214947" y="4026796"/>
            <a:ext cx="1927313" cy="1777087"/>
          </a:xfrm>
          <a:prstGeom prst="rect">
            <a:avLst/>
          </a:prstGeom>
          <a:noFill/>
        </p:spPr>
        <p:txBody>
          <a:bodyPr wrap="square" lIns="179234" tIns="143387" rIns="89642" bIns="143387" rtlCol="0" anchor="t">
            <a:spAutoFit/>
          </a:bodyPr>
          <a:lstStyle/>
          <a:p>
            <a:pPr marL="0" marR="0" lvl="0" indent="0" algn="ctr" defTabSz="896136"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Speech</a:t>
            </a:r>
          </a:p>
          <a:p>
            <a:pPr marL="0" marR="0" lvl="0" indent="0" algn="ctr" defTabSz="914554" rtl="0" eaLnBrk="1" fontAlgn="auto" latinLnBrk="0" hangingPunct="1">
              <a:lnSpc>
                <a:spcPct val="90000"/>
              </a:lnSpc>
              <a:spcBef>
                <a:spcPts val="0"/>
              </a:spcBef>
              <a:spcAft>
                <a:spcPts val="577"/>
              </a:spcAft>
              <a:buClrTx/>
              <a:buSzTx/>
              <a:buFontTx/>
              <a:buNone/>
              <a:tabLst/>
              <a:defRPr/>
            </a:pP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Hear and speak </a:t>
            </a:r>
            <a:b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b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to your users </a:t>
            </a:r>
            <a:b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b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by filtering noise, identifying </a:t>
            </a:r>
            <a:b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b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speakers, and understanding intent</a:t>
            </a:r>
          </a:p>
        </p:txBody>
      </p:sp>
      <p:sp>
        <p:nvSpPr>
          <p:cNvPr id="20" name="TextBox 19">
            <a:extLst>
              <a:ext uri="{FF2B5EF4-FFF2-40B4-BE49-F238E27FC236}">
                <a16:creationId xmlns:a16="http://schemas.microsoft.com/office/drawing/2014/main" id="{26531891-CD1C-4FB8-AC91-34670C52B4AF}"/>
              </a:ext>
            </a:extLst>
          </p:cNvPr>
          <p:cNvSpPr txBox="1"/>
          <p:nvPr/>
        </p:nvSpPr>
        <p:spPr>
          <a:xfrm>
            <a:off x="6106358" y="4026796"/>
            <a:ext cx="1927313" cy="1586999"/>
          </a:xfrm>
          <a:prstGeom prst="rect">
            <a:avLst/>
          </a:prstGeom>
          <a:noFill/>
        </p:spPr>
        <p:txBody>
          <a:bodyPr wrap="square" lIns="179234" tIns="143387" rIns="179234" bIns="143387" rtlCol="0" anchor="t">
            <a:spAutoFit/>
          </a:bodyPr>
          <a:lstStyle/>
          <a:p>
            <a:pPr marL="0" marR="0" lvl="0" indent="0" algn="ctr" defTabSz="896136"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Knowledge</a:t>
            </a:r>
          </a:p>
          <a:p>
            <a:pPr marL="0" marR="0" lvl="0" indent="0" algn="ctr" defTabSz="914554" rtl="0" eaLnBrk="1" fontAlgn="auto" latinLnBrk="0" hangingPunct="1">
              <a:lnSpc>
                <a:spcPct val="90000"/>
              </a:lnSpc>
              <a:spcBef>
                <a:spcPts val="0"/>
              </a:spcBef>
              <a:spcAft>
                <a:spcPts val="577"/>
              </a:spcAft>
              <a:buClrTx/>
              <a:buSzTx/>
              <a:buFontTx/>
              <a:buNone/>
              <a:tabLst/>
              <a:defRPr/>
            </a:pP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Tap into rich knowledge amassed from the web, academia, or your </a:t>
            </a:r>
            <a:b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b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own data</a:t>
            </a:r>
          </a:p>
        </p:txBody>
      </p:sp>
      <p:sp>
        <p:nvSpPr>
          <p:cNvPr id="21" name="TextBox 20">
            <a:extLst>
              <a:ext uri="{FF2B5EF4-FFF2-40B4-BE49-F238E27FC236}">
                <a16:creationId xmlns:a16="http://schemas.microsoft.com/office/drawing/2014/main" id="{D774DB6C-D485-4533-A9F9-B16C2241F6EF}"/>
              </a:ext>
            </a:extLst>
          </p:cNvPr>
          <p:cNvSpPr txBox="1"/>
          <p:nvPr/>
        </p:nvSpPr>
        <p:spPr>
          <a:xfrm>
            <a:off x="4160652" y="4026796"/>
            <a:ext cx="1927313" cy="1685250"/>
          </a:xfrm>
          <a:prstGeom prst="rect">
            <a:avLst/>
          </a:prstGeom>
          <a:noFill/>
        </p:spPr>
        <p:txBody>
          <a:bodyPr wrap="square" lIns="179234" tIns="143387" rIns="179234" bIns="143387" rtlCol="0" anchor="t">
            <a:spAutoFit/>
          </a:bodyPr>
          <a:lstStyle/>
          <a:p>
            <a:pPr marL="0" marR="0" lvl="0" indent="0" algn="ctr" defTabSz="896136"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Language</a:t>
            </a:r>
          </a:p>
          <a:p>
            <a:pPr marL="0" marR="0" lvl="0" indent="0" algn="ctr" defTabSz="914554" rtl="0" eaLnBrk="1" fontAlgn="auto" latinLnBrk="0" hangingPunct="1">
              <a:lnSpc>
                <a:spcPct val="90000"/>
              </a:lnSpc>
              <a:spcBef>
                <a:spcPts val="0"/>
              </a:spcBef>
              <a:spcAft>
                <a:spcPts val="577"/>
              </a:spcAft>
              <a:buClrTx/>
              <a:buSzTx/>
              <a:buFontTx/>
              <a:buNone/>
              <a:tabLst/>
              <a:defRPr/>
            </a:pP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Process text and </a:t>
            </a:r>
            <a:b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b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learn how to recognize what users want</a:t>
            </a:r>
          </a:p>
          <a:p>
            <a:pPr marL="0" marR="0" lvl="0" indent="0" algn="ctr" defTabSz="896136" rtl="0" eaLnBrk="1" fontAlgn="auto" latinLnBrk="0" hangingPunct="1">
              <a:lnSpc>
                <a:spcPct val="90000"/>
              </a:lnSpc>
              <a:spcBef>
                <a:spcPts val="0"/>
              </a:spcBef>
              <a:spcAft>
                <a:spcPts val="588"/>
              </a:spcAft>
              <a:buClrTx/>
              <a:buSzTx/>
              <a:buFontTx/>
              <a:buNone/>
              <a:tabLst/>
              <a:defRPr/>
            </a:pPr>
            <a:endParaRPr kumimoji="0" lang="en-US" sz="1537" b="0" i="0" u="none" strike="noStrike" kern="1200" cap="none" spc="0" normalizeH="0" baseline="0" noProof="0" dirty="0">
              <a:ln>
                <a:noFill/>
              </a:ln>
              <a:gradFill>
                <a:gsLst>
                  <a:gs pos="64545">
                    <a:srgbClr val="1E1E1E"/>
                  </a:gs>
                  <a:gs pos="40000">
                    <a:srgbClr val="1E1E1E"/>
                  </a:gs>
                </a:gsLst>
                <a:lin ang="5400000" scaled="0"/>
              </a:gradFill>
              <a:effectLst/>
              <a:uLnTx/>
              <a:uFillTx/>
              <a:latin typeface="Segoe UI"/>
              <a:ea typeface="+mn-ea"/>
              <a:cs typeface="+mn-cs"/>
            </a:endParaRPr>
          </a:p>
        </p:txBody>
      </p:sp>
      <p:sp>
        <p:nvSpPr>
          <p:cNvPr id="27" name="TextBox 26">
            <a:extLst>
              <a:ext uri="{FF2B5EF4-FFF2-40B4-BE49-F238E27FC236}">
                <a16:creationId xmlns:a16="http://schemas.microsoft.com/office/drawing/2014/main" id="{0BF17D20-2F5A-4851-B595-1D4BBC639D7C}"/>
              </a:ext>
            </a:extLst>
          </p:cNvPr>
          <p:cNvSpPr txBox="1"/>
          <p:nvPr/>
        </p:nvSpPr>
        <p:spPr>
          <a:xfrm>
            <a:off x="9997768" y="4026796"/>
            <a:ext cx="1927313" cy="1969330"/>
          </a:xfrm>
          <a:prstGeom prst="rect">
            <a:avLst/>
          </a:prstGeom>
          <a:noFill/>
        </p:spPr>
        <p:txBody>
          <a:bodyPr wrap="square" lIns="179234" tIns="143387" rIns="179234" bIns="143387" rtlCol="0" anchor="t">
            <a:spAutoFit/>
          </a:bodyPr>
          <a:lstStyle/>
          <a:p>
            <a:pPr marL="0" marR="0" lvl="0" indent="0" algn="ctr" defTabSz="896136"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Labs</a:t>
            </a:r>
            <a:endParaRPr kumimoji="0" lang="en-US" sz="2307" b="1" i="0" u="none" strike="noStrike" kern="1200" cap="none" spc="0" normalizeH="0" baseline="0" noProof="0" dirty="0">
              <a:ln>
                <a:noFill/>
              </a:ln>
              <a:gradFill>
                <a:gsLst>
                  <a:gs pos="64545">
                    <a:srgbClr val="1E1E1E"/>
                  </a:gs>
                  <a:gs pos="40000">
                    <a:srgbClr val="1E1E1E"/>
                  </a:gs>
                </a:gsLst>
                <a:lin ang="5400000" scaled="0"/>
              </a:gradFill>
              <a:effectLst/>
              <a:uLnTx/>
              <a:uFillTx/>
              <a:latin typeface="Segoe UI Semilight" panose="020B0402040204020203" pitchFamily="34" charset="0"/>
              <a:ea typeface="+mn-ea"/>
              <a:cs typeface="Segoe UI Semilight" panose="020B0402040204020203" pitchFamily="34" charset="0"/>
            </a:endParaRPr>
          </a:p>
          <a:p>
            <a:pPr marL="0" marR="0" lvl="0" indent="0" algn="ctr" defTabSz="896136" rtl="0" eaLnBrk="1" fontAlgn="auto" latinLnBrk="0" hangingPunct="1">
              <a:lnSpc>
                <a:spcPct val="90000"/>
              </a:lnSpc>
              <a:spcBef>
                <a:spcPts val="0"/>
              </a:spcBef>
              <a:spcAft>
                <a:spcPts val="588"/>
              </a:spcAft>
              <a:buClrTx/>
              <a:buSzTx/>
              <a:buFontTx/>
              <a:buNone/>
              <a:tabLst/>
              <a:defRPr/>
            </a:pP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An early look at emerging Cognitive Services technologies: discover, try &amp; give feedback on new technologies before general availability</a:t>
            </a:r>
          </a:p>
        </p:txBody>
      </p:sp>
      <p:sp>
        <p:nvSpPr>
          <p:cNvPr id="28" name="TextBox 27">
            <a:extLst>
              <a:ext uri="{FF2B5EF4-FFF2-40B4-BE49-F238E27FC236}">
                <a16:creationId xmlns:a16="http://schemas.microsoft.com/office/drawing/2014/main" id="{69BFCF29-AE15-44DB-8239-E086782C646E}"/>
              </a:ext>
            </a:extLst>
          </p:cNvPr>
          <p:cNvSpPr txBox="1"/>
          <p:nvPr/>
        </p:nvSpPr>
        <p:spPr>
          <a:xfrm>
            <a:off x="8052063" y="4026796"/>
            <a:ext cx="1927313" cy="1588969"/>
          </a:xfrm>
          <a:prstGeom prst="rect">
            <a:avLst/>
          </a:prstGeom>
          <a:noFill/>
        </p:spPr>
        <p:txBody>
          <a:bodyPr wrap="square" lIns="179234" tIns="143387" rIns="179234" bIns="143387" rtlCol="0" anchor="t">
            <a:spAutoFit/>
          </a:bodyPr>
          <a:lstStyle/>
          <a:p>
            <a:pPr marL="0" marR="0" lvl="0" indent="0" algn="ctr" defTabSz="896136"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Search</a:t>
            </a:r>
          </a:p>
          <a:p>
            <a:pPr marL="0" marR="0" lvl="0" indent="0" algn="ctr" defTabSz="914554" rtl="0" eaLnBrk="1" fontAlgn="auto" latinLnBrk="0" hangingPunct="1">
              <a:lnSpc>
                <a:spcPct val="90000"/>
              </a:lnSpc>
              <a:spcBef>
                <a:spcPts val="0"/>
              </a:spcBef>
              <a:spcAft>
                <a:spcPts val="577"/>
              </a:spcAft>
              <a:buClrTx/>
              <a:buSzTx/>
              <a:buFontTx/>
              <a:buNone/>
              <a:tabLst/>
              <a:defRPr/>
            </a:pPr>
            <a:r>
              <a:rPr kumimoji="0" lang="en-US" sz="1373" b="0" i="0" u="none" strike="noStrike" kern="1200" cap="none" spc="0" normalizeH="0" baseline="0" noProof="0" dirty="0">
                <a:ln>
                  <a:noFill/>
                </a:ln>
                <a:gradFill>
                  <a:gsLst>
                    <a:gs pos="6364">
                      <a:srgbClr val="1E1E1E"/>
                    </a:gs>
                    <a:gs pos="21818">
                      <a:srgbClr val="1E1E1E"/>
                    </a:gs>
                  </a:gsLst>
                  <a:lin ang="5400000" scaled="0"/>
                </a:gradFill>
                <a:effectLst/>
                <a:uLnTx/>
                <a:uFillTx/>
                <a:latin typeface="Segoe UI" panose="020B0502040204020203" pitchFamily="34" charset="0"/>
                <a:ea typeface="+mn-ea"/>
                <a:cs typeface="Segoe UI" panose="020B0502040204020203" pitchFamily="34" charset="0"/>
              </a:rPr>
              <a:t>Access billions of web pages, images, videos, and news with the power of Bing APIs</a:t>
            </a:r>
          </a:p>
        </p:txBody>
      </p:sp>
      <p:sp>
        <p:nvSpPr>
          <p:cNvPr id="34" name="Rectangle 33"/>
          <p:cNvSpPr/>
          <p:nvPr/>
        </p:nvSpPr>
        <p:spPr bwMode="auto">
          <a:xfrm>
            <a:off x="1" y="-42189"/>
            <a:ext cx="12209924" cy="3364609"/>
          </a:xfrm>
          <a:prstGeom prst="rect">
            <a:avLst/>
          </a:prstGeom>
          <a:gradFill>
            <a:gsLst>
              <a:gs pos="13000">
                <a:schemeClr val="tx1">
                  <a:alpha val="0"/>
                </a:schemeClr>
              </a:gs>
              <a:gs pos="83000">
                <a:schemeClr val="tx1"/>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188"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Rectangle 4"/>
          <p:cNvSpPr/>
          <p:nvPr/>
        </p:nvSpPr>
        <p:spPr>
          <a:xfrm>
            <a:off x="319431" y="1106060"/>
            <a:ext cx="7295200" cy="1068111"/>
          </a:xfrm>
          <a:prstGeom prst="rect">
            <a:avLst/>
          </a:prstGeom>
        </p:spPr>
        <p:txBody>
          <a:bodyPr wrap="square" anchor="ctr">
            <a:spAutoFit/>
          </a:bodyPr>
          <a:lstStyle/>
          <a:p>
            <a:pPr marL="0" marR="0" lvl="0" indent="0" algn="l" defTabSz="896136" rtl="0" eaLnBrk="1" fontAlgn="auto" latinLnBrk="0" hangingPunct="1">
              <a:lnSpc>
                <a:spcPct val="90000"/>
              </a:lnSpc>
              <a:spcBef>
                <a:spcPts val="0"/>
              </a:spcBef>
              <a:spcAft>
                <a:spcPts val="0"/>
              </a:spcAft>
              <a:buClrTx/>
              <a:buSzTx/>
              <a:buFontTx/>
              <a:buNone/>
              <a:tabLst/>
              <a:defRPr/>
            </a:pPr>
            <a:r>
              <a:rPr kumimoji="0" lang="en-US" altLang="en-US" sz="4314" b="0" i="0" u="none" strike="noStrike" kern="1200" cap="none" spc="0" normalizeH="0" baseline="0" noProof="0" dirty="0">
                <a:ln>
                  <a:noFill/>
                </a:ln>
                <a:gradFill>
                  <a:gsLst>
                    <a:gs pos="12727">
                      <a:srgbClr val="FFFFFF"/>
                    </a:gs>
                    <a:gs pos="52000">
                      <a:srgbClr val="FFFFFF"/>
                    </a:gs>
                  </a:gsLst>
                  <a:lin ang="10800000" scaled="0"/>
                </a:gradFill>
                <a:effectLst/>
                <a:uLnTx/>
                <a:uFillTx/>
                <a:latin typeface="Segoe UI Light"/>
                <a:ea typeface="+mn-ea"/>
                <a:cs typeface="+mn-cs"/>
              </a:rPr>
              <a:t>Microsoft Cognitive Services</a:t>
            </a:r>
          </a:p>
          <a:p>
            <a:pPr marL="0" marR="0" lvl="0" indent="0" algn="l" defTabSz="896136" rtl="0" eaLnBrk="1" fontAlgn="auto" latinLnBrk="0" hangingPunct="1">
              <a:lnSpc>
                <a:spcPct val="90000"/>
              </a:lnSpc>
              <a:spcBef>
                <a:spcPts val="0"/>
              </a:spcBef>
              <a:spcAft>
                <a:spcPts val="1440"/>
              </a:spcAft>
              <a:buClrTx/>
              <a:buSzTx/>
              <a:buFontTx/>
              <a:buNone/>
              <a:tabLst/>
              <a:defRPr/>
            </a:pPr>
            <a:r>
              <a:rPr kumimoji="0" lang="en-US" sz="2745" b="0" i="0" u="none" strike="noStrike" kern="1200" cap="none" spc="0" normalizeH="0" baseline="0" noProof="0" dirty="0">
                <a:ln>
                  <a:noFill/>
                </a:ln>
                <a:gradFill>
                  <a:gsLst>
                    <a:gs pos="12727">
                      <a:srgbClr val="FFFFFF"/>
                    </a:gs>
                    <a:gs pos="52000">
                      <a:srgbClr val="FFFFFF"/>
                    </a:gs>
                  </a:gsLst>
                  <a:lin ang="10800000" scaled="0"/>
                </a:gradFill>
                <a:effectLst/>
                <a:uLnTx/>
                <a:uFillTx/>
                <a:latin typeface="Segoe UI Semilight"/>
                <a:ea typeface="+mn-ea"/>
                <a:cs typeface="+mn-cs"/>
              </a:rPr>
              <a:t>Give your apps a human side</a:t>
            </a:r>
          </a:p>
        </p:txBody>
      </p:sp>
      <p:cxnSp>
        <p:nvCxnSpPr>
          <p:cNvPr id="13" name="Straight Connector 12"/>
          <p:cNvCxnSpPr/>
          <p:nvPr/>
        </p:nvCxnSpPr>
        <p:spPr>
          <a:xfrm>
            <a:off x="1" y="3313042"/>
            <a:ext cx="12209924" cy="0"/>
          </a:xfrm>
          <a:prstGeom prst="line">
            <a:avLst/>
          </a:prstGeom>
          <a:ln w="381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6532159" y="2877375"/>
            <a:ext cx="1075710" cy="1075710"/>
            <a:chOff x="6572278" y="3003552"/>
            <a:chExt cx="1097280" cy="1097280"/>
          </a:xfrm>
        </p:grpSpPr>
        <p:sp>
          <p:nvSpPr>
            <p:cNvPr id="89" name="Oval 88"/>
            <p:cNvSpPr/>
            <p:nvPr/>
          </p:nvSpPr>
          <p:spPr bwMode="auto">
            <a:xfrm>
              <a:off x="6572278" y="3003552"/>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98"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51" name="Freeform 5"/>
            <p:cNvSpPr>
              <a:spLocks/>
            </p:cNvSpPr>
            <p:nvPr/>
          </p:nvSpPr>
          <p:spPr bwMode="auto">
            <a:xfrm>
              <a:off x="6855819" y="3284211"/>
              <a:ext cx="535961" cy="535961"/>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chemeClr val="accent1"/>
            </a:solidFill>
            <a:ln>
              <a:noFill/>
            </a:ln>
            <a:extLst/>
          </p:spPr>
          <p:txBody>
            <a:bodyPr vert="horz" wrap="square" lIns="89629" tIns="44814" rIns="89629" bIns="44814" numCol="1" anchor="t" anchorCtr="0" compatLnSpc="1">
              <a:prstTxWarp prst="textNoShape">
                <a:avLst/>
              </a:prstTxWarp>
            </a:bodyPr>
            <a:lstStyle/>
            <a:p>
              <a:pPr marL="0" marR="0" lvl="0" indent="0" algn="l" defTabSz="896308"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9" name="Group 8"/>
          <p:cNvGrpSpPr/>
          <p:nvPr/>
        </p:nvGrpSpPr>
        <p:grpSpPr>
          <a:xfrm>
            <a:off x="8477865" y="2877375"/>
            <a:ext cx="1075710" cy="1075710"/>
            <a:chOff x="8455454" y="3003552"/>
            <a:chExt cx="1097280" cy="1097280"/>
          </a:xfrm>
        </p:grpSpPr>
        <p:sp>
          <p:nvSpPr>
            <p:cNvPr id="90" name="Oval 89"/>
            <p:cNvSpPr/>
            <p:nvPr/>
          </p:nvSpPr>
          <p:spPr bwMode="auto">
            <a:xfrm>
              <a:off x="8455454" y="3003552"/>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98"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60" name="Group 59"/>
            <p:cNvGrpSpPr/>
            <p:nvPr/>
          </p:nvGrpSpPr>
          <p:grpSpPr>
            <a:xfrm>
              <a:off x="8723741" y="3290119"/>
              <a:ext cx="560707" cy="524147"/>
              <a:chOff x="234470" y="477216"/>
              <a:chExt cx="560707" cy="524147"/>
            </a:xfrm>
          </p:grpSpPr>
          <p:sp>
            <p:nvSpPr>
              <p:cNvPr id="61" name="Freeform 14"/>
              <p:cNvSpPr>
                <a:spLocks/>
              </p:cNvSpPr>
              <p:nvPr/>
            </p:nvSpPr>
            <p:spPr bwMode="auto">
              <a:xfrm>
                <a:off x="234470" y="823343"/>
                <a:ext cx="187220" cy="178020"/>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29" tIns="44814" rIns="89629" bIns="44814" numCol="1" anchor="t" anchorCtr="0" compatLnSpc="1">
                <a:prstTxWarp prst="textNoShape">
                  <a:avLst/>
                </a:prstTxWarp>
              </a:bodyPr>
              <a:lstStyle/>
              <a:p>
                <a:pPr marL="0" marR="0" lvl="0" indent="0" algn="l" defTabSz="896308"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505050"/>
                  </a:solidFill>
                  <a:effectLst/>
                  <a:uLnTx/>
                  <a:uFillTx/>
                  <a:latin typeface="Segoe UI"/>
                  <a:ea typeface="+mn-ea"/>
                  <a:cs typeface="+mn-cs"/>
                </a:endParaRPr>
              </a:p>
            </p:txBody>
          </p:sp>
          <p:grpSp>
            <p:nvGrpSpPr>
              <p:cNvPr id="62" name="Group 61"/>
              <p:cNvGrpSpPr/>
              <p:nvPr/>
            </p:nvGrpSpPr>
            <p:grpSpPr>
              <a:xfrm>
                <a:off x="350114" y="477216"/>
                <a:ext cx="445063" cy="423192"/>
                <a:chOff x="350114" y="477216"/>
                <a:chExt cx="445063" cy="423192"/>
              </a:xfrm>
            </p:grpSpPr>
            <p:sp>
              <p:nvSpPr>
                <p:cNvPr id="63" name="Oval 13"/>
                <p:cNvSpPr>
                  <a:spLocks noChangeArrowheads="1"/>
                </p:cNvSpPr>
                <p:nvPr/>
              </p:nvSpPr>
              <p:spPr bwMode="auto">
                <a:xfrm>
                  <a:off x="350114" y="477216"/>
                  <a:ext cx="445063" cy="423192"/>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29" tIns="44814" rIns="89629" bIns="44814" numCol="1" anchor="t" anchorCtr="0" compatLnSpc="1">
                  <a:prstTxWarp prst="textNoShape">
                    <a:avLst/>
                  </a:prstTxWarp>
                </a:bodyPr>
                <a:lstStyle/>
                <a:p>
                  <a:pPr marL="0" marR="0" lvl="0" indent="0" algn="l" defTabSz="896308"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sp>
              <p:nvSpPr>
                <p:cNvPr id="64" name="Oval 13"/>
                <p:cNvSpPr>
                  <a:spLocks noChangeArrowheads="1"/>
                </p:cNvSpPr>
                <p:nvPr/>
              </p:nvSpPr>
              <p:spPr bwMode="auto">
                <a:xfrm>
                  <a:off x="415934" y="539802"/>
                  <a:ext cx="313423" cy="298021"/>
                </a:xfrm>
                <a:prstGeom prst="ellipse">
                  <a:avLst/>
                </a:prstGeom>
                <a:solidFill>
                  <a:schemeClr val="bg1">
                    <a:lumMod val="95000"/>
                  </a:schemeClr>
                </a:solidFill>
                <a:ln>
                  <a:noFill/>
                </a:ln>
                <a:extLst/>
              </p:spPr>
              <p:txBody>
                <a:bodyPr vert="horz" wrap="square" lIns="89629" tIns="44814" rIns="89629" bIns="44814" numCol="1" anchor="t" anchorCtr="0" compatLnSpc="1">
                  <a:prstTxWarp prst="textNoShape">
                    <a:avLst/>
                  </a:prstTxWarp>
                </a:bodyPr>
                <a:lstStyle/>
                <a:p>
                  <a:pPr marL="0" marR="0" lvl="0" indent="0" algn="l" defTabSz="896308"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grpSp>
        </p:grpSp>
      </p:grpSp>
      <p:grpSp>
        <p:nvGrpSpPr>
          <p:cNvPr id="10" name="Group 9"/>
          <p:cNvGrpSpPr/>
          <p:nvPr/>
        </p:nvGrpSpPr>
        <p:grpSpPr>
          <a:xfrm>
            <a:off x="10423569" y="2877375"/>
            <a:ext cx="1075710" cy="1075710"/>
            <a:chOff x="10520187" y="3040063"/>
            <a:chExt cx="1097280" cy="1097280"/>
          </a:xfrm>
        </p:grpSpPr>
        <p:sp>
          <p:nvSpPr>
            <p:cNvPr id="91" name="Oval 90"/>
            <p:cNvSpPr/>
            <p:nvPr/>
          </p:nvSpPr>
          <p:spPr bwMode="auto">
            <a:xfrm>
              <a:off x="10520187" y="3040063"/>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98"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67" name="Group 66">
              <a:extLst/>
            </p:cNvPr>
            <p:cNvGrpSpPr/>
            <p:nvPr/>
          </p:nvGrpSpPr>
          <p:grpSpPr>
            <a:xfrm>
              <a:off x="10844633" y="3350885"/>
              <a:ext cx="448389" cy="475636"/>
              <a:chOff x="1976972" y="1401677"/>
              <a:chExt cx="467797" cy="692886"/>
            </a:xfrm>
            <a:solidFill>
              <a:schemeClr val="accent1"/>
            </a:solidFill>
          </p:grpSpPr>
          <p:sp>
            <p:nvSpPr>
              <p:cNvPr id="68" name="Freeform 413">
                <a:extLst/>
              </p:cNvPr>
              <p:cNvSpPr>
                <a:spLocks/>
              </p:cNvSpPr>
              <p:nvPr/>
            </p:nvSpPr>
            <p:spPr bwMode="auto">
              <a:xfrm>
                <a:off x="1976972" y="1440823"/>
                <a:ext cx="467797" cy="653740"/>
              </a:xfrm>
              <a:custGeom>
                <a:avLst/>
                <a:gdLst>
                  <a:gd name="T0" fmla="*/ 102 w 109"/>
                  <a:gd name="T1" fmla="*/ 125 h 153"/>
                  <a:gd name="T2" fmla="*/ 70 w 109"/>
                  <a:gd name="T3" fmla="*/ 64 h 153"/>
                  <a:gd name="T4" fmla="*/ 68 w 109"/>
                  <a:gd name="T5" fmla="*/ 53 h 153"/>
                  <a:gd name="T6" fmla="*/ 68 w 109"/>
                  <a:gd name="T7" fmla="*/ 0 h 153"/>
                  <a:gd name="T8" fmla="*/ 59 w 109"/>
                  <a:gd name="T9" fmla="*/ 0 h 153"/>
                  <a:gd name="T10" fmla="*/ 51 w 109"/>
                  <a:gd name="T11" fmla="*/ 0 h 153"/>
                  <a:gd name="T12" fmla="*/ 42 w 109"/>
                  <a:gd name="T13" fmla="*/ 0 h 153"/>
                  <a:gd name="T14" fmla="*/ 42 w 109"/>
                  <a:gd name="T15" fmla="*/ 53 h 153"/>
                  <a:gd name="T16" fmla="*/ 39 w 109"/>
                  <a:gd name="T17" fmla="*/ 64 h 153"/>
                  <a:gd name="T18" fmla="*/ 7 w 109"/>
                  <a:gd name="T19" fmla="*/ 125 h 153"/>
                  <a:gd name="T20" fmla="*/ 22 w 109"/>
                  <a:gd name="T21" fmla="*/ 153 h 153"/>
                  <a:gd name="T22" fmla="*/ 51 w 109"/>
                  <a:gd name="T23" fmla="*/ 153 h 153"/>
                  <a:gd name="T24" fmla="*/ 59 w 109"/>
                  <a:gd name="T25" fmla="*/ 153 h 153"/>
                  <a:gd name="T26" fmla="*/ 90 w 109"/>
                  <a:gd name="T27" fmla="*/ 153 h 153"/>
                  <a:gd name="T28" fmla="*/ 102 w 109"/>
                  <a:gd name="T29" fmla="*/ 12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53">
                    <a:moveTo>
                      <a:pt x="102" y="125"/>
                    </a:moveTo>
                    <a:cubicBezTo>
                      <a:pt x="94" y="110"/>
                      <a:pt x="70" y="64"/>
                      <a:pt x="70" y="64"/>
                    </a:cubicBezTo>
                    <a:cubicBezTo>
                      <a:pt x="70" y="64"/>
                      <a:pt x="68" y="61"/>
                      <a:pt x="68" y="53"/>
                    </a:cubicBezTo>
                    <a:cubicBezTo>
                      <a:pt x="68" y="46"/>
                      <a:pt x="68" y="0"/>
                      <a:pt x="68" y="0"/>
                    </a:cubicBezTo>
                    <a:cubicBezTo>
                      <a:pt x="59" y="0"/>
                      <a:pt x="59" y="0"/>
                      <a:pt x="59" y="0"/>
                    </a:cubicBezTo>
                    <a:cubicBezTo>
                      <a:pt x="51" y="0"/>
                      <a:pt x="51" y="0"/>
                      <a:pt x="51" y="0"/>
                    </a:cubicBezTo>
                    <a:cubicBezTo>
                      <a:pt x="42" y="0"/>
                      <a:pt x="42" y="0"/>
                      <a:pt x="42" y="0"/>
                    </a:cubicBezTo>
                    <a:cubicBezTo>
                      <a:pt x="42" y="0"/>
                      <a:pt x="42" y="47"/>
                      <a:pt x="42" y="53"/>
                    </a:cubicBezTo>
                    <a:cubicBezTo>
                      <a:pt x="42" y="59"/>
                      <a:pt x="39" y="64"/>
                      <a:pt x="39" y="64"/>
                    </a:cubicBezTo>
                    <a:cubicBezTo>
                      <a:pt x="39" y="64"/>
                      <a:pt x="15" y="110"/>
                      <a:pt x="7" y="125"/>
                    </a:cubicBezTo>
                    <a:cubicBezTo>
                      <a:pt x="0" y="137"/>
                      <a:pt x="10" y="153"/>
                      <a:pt x="22" y="153"/>
                    </a:cubicBezTo>
                    <a:cubicBezTo>
                      <a:pt x="51" y="153"/>
                      <a:pt x="51" y="153"/>
                      <a:pt x="51" y="153"/>
                    </a:cubicBezTo>
                    <a:cubicBezTo>
                      <a:pt x="59" y="153"/>
                      <a:pt x="59" y="153"/>
                      <a:pt x="59" y="153"/>
                    </a:cubicBezTo>
                    <a:cubicBezTo>
                      <a:pt x="90" y="153"/>
                      <a:pt x="90" y="153"/>
                      <a:pt x="90" y="153"/>
                    </a:cubicBezTo>
                    <a:cubicBezTo>
                      <a:pt x="101" y="153"/>
                      <a:pt x="109" y="137"/>
                      <a:pt x="102"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68" tIns="43933" rIns="87868" bIns="43933" numCol="1" anchor="t" anchorCtr="0" compatLnSpc="1">
                <a:prstTxWarp prst="textNoShape">
                  <a:avLst/>
                </a:prstTxWarp>
              </a:bodyPr>
              <a:lstStyle/>
              <a:p>
                <a:pPr marL="0" marR="0" lvl="0" indent="0" algn="l" defTabSz="896308" rtl="0" eaLnBrk="1" fontAlgn="auto" latinLnBrk="0" hangingPunct="1">
                  <a:lnSpc>
                    <a:spcPct val="100000"/>
                  </a:lnSpc>
                  <a:spcBef>
                    <a:spcPts val="0"/>
                  </a:spcBef>
                  <a:spcAft>
                    <a:spcPts val="0"/>
                  </a:spcAft>
                  <a:buClrTx/>
                  <a:buSzTx/>
                  <a:buFontTx/>
                  <a:buNone/>
                  <a:tabLst/>
                  <a:defRPr/>
                </a:pPr>
                <a:endParaRPr kumimoji="0" lang="en-US" sz="1731" b="0" i="0" u="none" strike="noStrike" kern="1200" cap="none" spc="0" normalizeH="0" baseline="0" noProof="0">
                  <a:ln>
                    <a:noFill/>
                  </a:ln>
                  <a:solidFill>
                    <a:prstClr val="black"/>
                  </a:solidFill>
                  <a:effectLst/>
                  <a:uLnTx/>
                  <a:uFillTx/>
                  <a:latin typeface="Segoe UI"/>
                  <a:ea typeface="+mn-ea"/>
                  <a:cs typeface="+mn-cs"/>
                </a:endParaRPr>
              </a:p>
            </p:txBody>
          </p:sp>
          <p:sp>
            <p:nvSpPr>
              <p:cNvPr id="69" name="Freeform 414">
                <a:extLst/>
              </p:cNvPr>
              <p:cNvSpPr>
                <a:spLocks/>
              </p:cNvSpPr>
              <p:nvPr/>
            </p:nvSpPr>
            <p:spPr bwMode="auto">
              <a:xfrm>
                <a:off x="1976972" y="1440823"/>
                <a:ext cx="467797" cy="653740"/>
              </a:xfrm>
              <a:custGeom>
                <a:avLst/>
                <a:gdLst>
                  <a:gd name="T0" fmla="*/ 102 w 109"/>
                  <a:gd name="T1" fmla="*/ 125 h 153"/>
                  <a:gd name="T2" fmla="*/ 70 w 109"/>
                  <a:gd name="T3" fmla="*/ 64 h 153"/>
                  <a:gd name="T4" fmla="*/ 68 w 109"/>
                  <a:gd name="T5" fmla="*/ 53 h 153"/>
                  <a:gd name="T6" fmla="*/ 68 w 109"/>
                  <a:gd name="T7" fmla="*/ 0 h 153"/>
                  <a:gd name="T8" fmla="*/ 59 w 109"/>
                  <a:gd name="T9" fmla="*/ 0 h 153"/>
                  <a:gd name="T10" fmla="*/ 51 w 109"/>
                  <a:gd name="T11" fmla="*/ 0 h 153"/>
                  <a:gd name="T12" fmla="*/ 42 w 109"/>
                  <a:gd name="T13" fmla="*/ 0 h 153"/>
                  <a:gd name="T14" fmla="*/ 42 w 109"/>
                  <a:gd name="T15" fmla="*/ 53 h 153"/>
                  <a:gd name="T16" fmla="*/ 39 w 109"/>
                  <a:gd name="T17" fmla="*/ 64 h 153"/>
                  <a:gd name="T18" fmla="*/ 7 w 109"/>
                  <a:gd name="T19" fmla="*/ 125 h 153"/>
                  <a:gd name="T20" fmla="*/ 22 w 109"/>
                  <a:gd name="T21" fmla="*/ 153 h 153"/>
                  <a:gd name="T22" fmla="*/ 51 w 109"/>
                  <a:gd name="T23" fmla="*/ 153 h 153"/>
                  <a:gd name="T24" fmla="*/ 59 w 109"/>
                  <a:gd name="T25" fmla="*/ 153 h 153"/>
                  <a:gd name="T26" fmla="*/ 90 w 109"/>
                  <a:gd name="T27" fmla="*/ 153 h 153"/>
                  <a:gd name="T28" fmla="*/ 102 w 109"/>
                  <a:gd name="T29" fmla="*/ 12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53">
                    <a:moveTo>
                      <a:pt x="102" y="125"/>
                    </a:moveTo>
                    <a:cubicBezTo>
                      <a:pt x="94" y="110"/>
                      <a:pt x="70" y="64"/>
                      <a:pt x="70" y="64"/>
                    </a:cubicBezTo>
                    <a:cubicBezTo>
                      <a:pt x="70" y="64"/>
                      <a:pt x="68" y="61"/>
                      <a:pt x="68" y="53"/>
                    </a:cubicBezTo>
                    <a:cubicBezTo>
                      <a:pt x="68" y="46"/>
                      <a:pt x="68" y="0"/>
                      <a:pt x="68" y="0"/>
                    </a:cubicBezTo>
                    <a:cubicBezTo>
                      <a:pt x="59" y="0"/>
                      <a:pt x="59" y="0"/>
                      <a:pt x="59" y="0"/>
                    </a:cubicBezTo>
                    <a:cubicBezTo>
                      <a:pt x="51" y="0"/>
                      <a:pt x="51" y="0"/>
                      <a:pt x="51" y="0"/>
                    </a:cubicBezTo>
                    <a:cubicBezTo>
                      <a:pt x="42" y="0"/>
                      <a:pt x="42" y="0"/>
                      <a:pt x="42" y="0"/>
                    </a:cubicBezTo>
                    <a:cubicBezTo>
                      <a:pt x="42" y="0"/>
                      <a:pt x="42" y="47"/>
                      <a:pt x="42" y="53"/>
                    </a:cubicBezTo>
                    <a:cubicBezTo>
                      <a:pt x="42" y="59"/>
                      <a:pt x="39" y="64"/>
                      <a:pt x="39" y="64"/>
                    </a:cubicBezTo>
                    <a:cubicBezTo>
                      <a:pt x="39" y="64"/>
                      <a:pt x="15" y="110"/>
                      <a:pt x="7" y="125"/>
                    </a:cubicBezTo>
                    <a:cubicBezTo>
                      <a:pt x="0" y="137"/>
                      <a:pt x="10" y="153"/>
                      <a:pt x="22" y="153"/>
                    </a:cubicBezTo>
                    <a:cubicBezTo>
                      <a:pt x="51" y="153"/>
                      <a:pt x="51" y="153"/>
                      <a:pt x="51" y="153"/>
                    </a:cubicBezTo>
                    <a:cubicBezTo>
                      <a:pt x="59" y="153"/>
                      <a:pt x="59" y="153"/>
                      <a:pt x="59" y="153"/>
                    </a:cubicBezTo>
                    <a:cubicBezTo>
                      <a:pt x="90" y="153"/>
                      <a:pt x="90" y="153"/>
                      <a:pt x="90" y="153"/>
                    </a:cubicBezTo>
                    <a:cubicBezTo>
                      <a:pt x="101" y="153"/>
                      <a:pt x="109" y="137"/>
                      <a:pt x="102"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68" tIns="43933" rIns="87868" bIns="43933" numCol="1" anchor="t" anchorCtr="0" compatLnSpc="1">
                <a:prstTxWarp prst="textNoShape">
                  <a:avLst/>
                </a:prstTxWarp>
              </a:bodyPr>
              <a:lstStyle/>
              <a:p>
                <a:pPr marL="0" marR="0" lvl="0" indent="0" algn="l" defTabSz="896308" rtl="0" eaLnBrk="1" fontAlgn="auto" latinLnBrk="0" hangingPunct="1">
                  <a:lnSpc>
                    <a:spcPct val="100000"/>
                  </a:lnSpc>
                  <a:spcBef>
                    <a:spcPts val="0"/>
                  </a:spcBef>
                  <a:spcAft>
                    <a:spcPts val="0"/>
                  </a:spcAft>
                  <a:buClrTx/>
                  <a:buSzTx/>
                  <a:buFontTx/>
                  <a:buNone/>
                  <a:tabLst/>
                  <a:defRPr/>
                </a:pPr>
                <a:endParaRPr kumimoji="0" lang="en-US" sz="1731" b="0" i="0" u="none" strike="noStrike" kern="1200" cap="none" spc="0" normalizeH="0" baseline="0" noProof="0" dirty="0">
                  <a:ln>
                    <a:noFill/>
                  </a:ln>
                  <a:solidFill>
                    <a:prstClr val="black"/>
                  </a:solidFill>
                  <a:effectLst/>
                  <a:uLnTx/>
                  <a:uFillTx/>
                  <a:latin typeface="Segoe UI"/>
                  <a:ea typeface="+mn-ea"/>
                  <a:cs typeface="+mn-cs"/>
                </a:endParaRPr>
              </a:p>
            </p:txBody>
          </p:sp>
          <p:sp>
            <p:nvSpPr>
              <p:cNvPr id="70" name="Freeform 415">
                <a:extLst/>
              </p:cNvPr>
              <p:cNvSpPr>
                <a:spLocks/>
              </p:cNvSpPr>
              <p:nvPr/>
            </p:nvSpPr>
            <p:spPr bwMode="auto">
              <a:xfrm>
                <a:off x="2117898" y="1401677"/>
                <a:ext cx="183987" cy="72421"/>
              </a:xfrm>
              <a:custGeom>
                <a:avLst/>
                <a:gdLst>
                  <a:gd name="T0" fmla="*/ 43 w 43"/>
                  <a:gd name="T1" fmla="*/ 9 h 17"/>
                  <a:gd name="T2" fmla="*/ 35 w 43"/>
                  <a:gd name="T3" fmla="*/ 17 h 17"/>
                  <a:gd name="T4" fmla="*/ 9 w 43"/>
                  <a:gd name="T5" fmla="*/ 17 h 17"/>
                  <a:gd name="T6" fmla="*/ 0 w 43"/>
                  <a:gd name="T7" fmla="*/ 9 h 17"/>
                  <a:gd name="T8" fmla="*/ 0 w 43"/>
                  <a:gd name="T9" fmla="*/ 9 h 17"/>
                  <a:gd name="T10" fmla="*/ 9 w 43"/>
                  <a:gd name="T11" fmla="*/ 0 h 17"/>
                  <a:gd name="T12" fmla="*/ 35 w 43"/>
                  <a:gd name="T13" fmla="*/ 0 h 17"/>
                  <a:gd name="T14" fmla="*/ 43 w 43"/>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17">
                    <a:moveTo>
                      <a:pt x="43" y="9"/>
                    </a:moveTo>
                    <a:cubicBezTo>
                      <a:pt x="43" y="13"/>
                      <a:pt x="40" y="17"/>
                      <a:pt x="35" y="17"/>
                    </a:cubicBezTo>
                    <a:cubicBezTo>
                      <a:pt x="9" y="17"/>
                      <a:pt x="9" y="17"/>
                      <a:pt x="9" y="17"/>
                    </a:cubicBezTo>
                    <a:cubicBezTo>
                      <a:pt x="4" y="17"/>
                      <a:pt x="0" y="13"/>
                      <a:pt x="0" y="9"/>
                    </a:cubicBezTo>
                    <a:cubicBezTo>
                      <a:pt x="0" y="9"/>
                      <a:pt x="0" y="9"/>
                      <a:pt x="0" y="9"/>
                    </a:cubicBezTo>
                    <a:cubicBezTo>
                      <a:pt x="0" y="4"/>
                      <a:pt x="4" y="0"/>
                      <a:pt x="9" y="0"/>
                    </a:cubicBezTo>
                    <a:cubicBezTo>
                      <a:pt x="35" y="0"/>
                      <a:pt x="35" y="0"/>
                      <a:pt x="35" y="0"/>
                    </a:cubicBezTo>
                    <a:cubicBezTo>
                      <a:pt x="40" y="0"/>
                      <a:pt x="43" y="4"/>
                      <a:pt x="4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68" tIns="43933" rIns="87868" bIns="43933" numCol="1" anchor="t" anchorCtr="0" compatLnSpc="1">
                <a:prstTxWarp prst="textNoShape">
                  <a:avLst/>
                </a:prstTxWarp>
              </a:bodyPr>
              <a:lstStyle/>
              <a:p>
                <a:pPr marL="0" marR="0" lvl="0" indent="0" algn="l" defTabSz="896308" rtl="0" eaLnBrk="1" fontAlgn="auto" latinLnBrk="0" hangingPunct="1">
                  <a:lnSpc>
                    <a:spcPct val="100000"/>
                  </a:lnSpc>
                  <a:spcBef>
                    <a:spcPts val="0"/>
                  </a:spcBef>
                  <a:spcAft>
                    <a:spcPts val="0"/>
                  </a:spcAft>
                  <a:buClrTx/>
                  <a:buSzTx/>
                  <a:buFontTx/>
                  <a:buNone/>
                  <a:tabLst/>
                  <a:defRPr/>
                </a:pPr>
                <a:endParaRPr kumimoji="0" lang="en-US" sz="1731" b="0" i="0" u="none" strike="noStrike" kern="1200" cap="none" spc="0" normalizeH="0" baseline="0" noProof="0">
                  <a:ln>
                    <a:noFill/>
                  </a:ln>
                  <a:solidFill>
                    <a:prstClr val="black"/>
                  </a:solidFill>
                  <a:effectLst/>
                  <a:uLnTx/>
                  <a:uFillTx/>
                  <a:latin typeface="Segoe UI"/>
                  <a:ea typeface="+mn-ea"/>
                  <a:cs typeface="+mn-cs"/>
                </a:endParaRPr>
              </a:p>
            </p:txBody>
          </p:sp>
          <p:sp>
            <p:nvSpPr>
              <p:cNvPr id="71" name="Freeform 416">
                <a:extLst/>
              </p:cNvPr>
              <p:cNvSpPr>
                <a:spLocks noEditPoints="1"/>
              </p:cNvSpPr>
              <p:nvPr/>
            </p:nvSpPr>
            <p:spPr bwMode="auto">
              <a:xfrm>
                <a:off x="2139429" y="1838157"/>
                <a:ext cx="90036" cy="88079"/>
              </a:xfrm>
              <a:custGeom>
                <a:avLst/>
                <a:gdLst>
                  <a:gd name="T0" fmla="*/ 11 w 21"/>
                  <a:gd name="T1" fmla="*/ 21 h 21"/>
                  <a:gd name="T2" fmla="*/ 0 w 21"/>
                  <a:gd name="T3" fmla="*/ 11 h 21"/>
                  <a:gd name="T4" fmla="*/ 11 w 21"/>
                  <a:gd name="T5" fmla="*/ 0 h 21"/>
                  <a:gd name="T6" fmla="*/ 21 w 21"/>
                  <a:gd name="T7" fmla="*/ 11 h 21"/>
                  <a:gd name="T8" fmla="*/ 11 w 21"/>
                  <a:gd name="T9" fmla="*/ 21 h 21"/>
                  <a:gd name="T10" fmla="*/ 11 w 21"/>
                  <a:gd name="T11" fmla="*/ 2 h 21"/>
                  <a:gd name="T12" fmla="*/ 2 w 21"/>
                  <a:gd name="T13" fmla="*/ 11 h 21"/>
                  <a:gd name="T14" fmla="*/ 11 w 21"/>
                  <a:gd name="T15" fmla="*/ 19 h 21"/>
                  <a:gd name="T16" fmla="*/ 19 w 21"/>
                  <a:gd name="T17" fmla="*/ 11 h 21"/>
                  <a:gd name="T18" fmla="*/ 11 w 21"/>
                  <a:gd name="T1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5" y="21"/>
                      <a:pt x="0" y="16"/>
                      <a:pt x="0" y="11"/>
                    </a:cubicBezTo>
                    <a:cubicBezTo>
                      <a:pt x="0" y="5"/>
                      <a:pt x="5" y="0"/>
                      <a:pt x="11" y="0"/>
                    </a:cubicBezTo>
                    <a:cubicBezTo>
                      <a:pt x="16" y="0"/>
                      <a:pt x="21" y="5"/>
                      <a:pt x="21" y="11"/>
                    </a:cubicBezTo>
                    <a:cubicBezTo>
                      <a:pt x="21" y="16"/>
                      <a:pt x="16" y="21"/>
                      <a:pt x="11" y="21"/>
                    </a:cubicBezTo>
                    <a:close/>
                    <a:moveTo>
                      <a:pt x="11" y="2"/>
                    </a:moveTo>
                    <a:cubicBezTo>
                      <a:pt x="6" y="2"/>
                      <a:pt x="2" y="6"/>
                      <a:pt x="2" y="11"/>
                    </a:cubicBezTo>
                    <a:cubicBezTo>
                      <a:pt x="2" y="15"/>
                      <a:pt x="6" y="19"/>
                      <a:pt x="11" y="19"/>
                    </a:cubicBezTo>
                    <a:cubicBezTo>
                      <a:pt x="15" y="19"/>
                      <a:pt x="19" y="15"/>
                      <a:pt x="19" y="11"/>
                    </a:cubicBezTo>
                    <a:cubicBezTo>
                      <a:pt x="19" y="6"/>
                      <a:pt x="15" y="2"/>
                      <a:pt x="1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68" tIns="43933" rIns="87868" bIns="43933" numCol="1" anchor="t" anchorCtr="0" compatLnSpc="1">
                <a:prstTxWarp prst="textNoShape">
                  <a:avLst/>
                </a:prstTxWarp>
              </a:bodyPr>
              <a:lstStyle/>
              <a:p>
                <a:pPr marL="0" marR="0" lvl="0" indent="0" algn="l" defTabSz="896308" rtl="0" eaLnBrk="1" fontAlgn="auto" latinLnBrk="0" hangingPunct="1">
                  <a:lnSpc>
                    <a:spcPct val="100000"/>
                  </a:lnSpc>
                  <a:spcBef>
                    <a:spcPts val="0"/>
                  </a:spcBef>
                  <a:spcAft>
                    <a:spcPts val="0"/>
                  </a:spcAft>
                  <a:buClrTx/>
                  <a:buSzTx/>
                  <a:buFontTx/>
                  <a:buNone/>
                  <a:tabLst/>
                  <a:defRPr/>
                </a:pPr>
                <a:endParaRPr kumimoji="0" lang="en-US" sz="1731" b="0" i="0" u="none" strike="noStrike" kern="1200" cap="none" spc="0" normalizeH="0" baseline="0" noProof="0">
                  <a:ln>
                    <a:noFill/>
                  </a:ln>
                  <a:solidFill>
                    <a:prstClr val="black"/>
                  </a:solidFill>
                  <a:effectLst/>
                  <a:uLnTx/>
                  <a:uFillTx/>
                  <a:latin typeface="Segoe UI"/>
                  <a:ea typeface="+mn-ea"/>
                  <a:cs typeface="+mn-cs"/>
                </a:endParaRPr>
              </a:p>
            </p:txBody>
          </p:sp>
          <p:sp>
            <p:nvSpPr>
              <p:cNvPr id="72" name="Oval 417">
                <a:extLst/>
              </p:cNvPr>
              <p:cNvSpPr>
                <a:spLocks noChangeArrowheads="1"/>
              </p:cNvSpPr>
              <p:nvPr/>
            </p:nvSpPr>
            <p:spPr bwMode="auto">
              <a:xfrm>
                <a:off x="2174661" y="1875345"/>
                <a:ext cx="101780" cy="1076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68" tIns="43933" rIns="87868" bIns="43933" numCol="1" anchor="t" anchorCtr="0" compatLnSpc="1">
                <a:prstTxWarp prst="textNoShape">
                  <a:avLst/>
                </a:prstTxWarp>
              </a:bodyPr>
              <a:lstStyle/>
              <a:p>
                <a:pPr marL="0" marR="0" lvl="0" indent="0" algn="l" defTabSz="896308" rtl="0" eaLnBrk="1" fontAlgn="auto" latinLnBrk="0" hangingPunct="1">
                  <a:lnSpc>
                    <a:spcPct val="100000"/>
                  </a:lnSpc>
                  <a:spcBef>
                    <a:spcPts val="0"/>
                  </a:spcBef>
                  <a:spcAft>
                    <a:spcPts val="0"/>
                  </a:spcAft>
                  <a:buClrTx/>
                  <a:buSzTx/>
                  <a:buFontTx/>
                  <a:buNone/>
                  <a:tabLst/>
                  <a:defRPr/>
                </a:pPr>
                <a:endParaRPr kumimoji="0" lang="en-US" sz="1731" b="0" i="0" u="none" strike="noStrike" kern="1200" cap="none" spc="0" normalizeH="0" baseline="0" noProof="0">
                  <a:ln>
                    <a:noFill/>
                  </a:ln>
                  <a:solidFill>
                    <a:prstClr val="black"/>
                  </a:solidFill>
                  <a:effectLst/>
                  <a:uLnTx/>
                  <a:uFillTx/>
                  <a:latin typeface="Segoe UI"/>
                  <a:ea typeface="+mn-ea"/>
                  <a:cs typeface="+mn-cs"/>
                </a:endParaRPr>
              </a:p>
            </p:txBody>
          </p:sp>
          <p:sp>
            <p:nvSpPr>
              <p:cNvPr id="73" name="Rectangle 419">
                <a:extLst/>
              </p:cNvPr>
              <p:cNvSpPr>
                <a:spLocks noChangeArrowheads="1"/>
              </p:cNvSpPr>
              <p:nvPr/>
            </p:nvSpPr>
            <p:spPr bwMode="auto">
              <a:xfrm>
                <a:off x="2156382" y="1474098"/>
                <a:ext cx="111567" cy="2544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68" tIns="43933" rIns="87868" bIns="43933" numCol="1" anchor="t" anchorCtr="0" compatLnSpc="1">
                <a:prstTxWarp prst="textNoShape">
                  <a:avLst/>
                </a:prstTxWarp>
              </a:bodyPr>
              <a:lstStyle/>
              <a:p>
                <a:pPr marL="0" marR="0" lvl="0" indent="0" algn="l" defTabSz="896308" rtl="0" eaLnBrk="1" fontAlgn="auto" latinLnBrk="0" hangingPunct="1">
                  <a:lnSpc>
                    <a:spcPct val="100000"/>
                  </a:lnSpc>
                  <a:spcBef>
                    <a:spcPts val="0"/>
                  </a:spcBef>
                  <a:spcAft>
                    <a:spcPts val="0"/>
                  </a:spcAft>
                  <a:buClrTx/>
                  <a:buSzTx/>
                  <a:buFontTx/>
                  <a:buNone/>
                  <a:tabLst/>
                  <a:defRPr/>
                </a:pPr>
                <a:endParaRPr kumimoji="0" lang="en-US" sz="1731" b="0" i="0" u="none" strike="noStrike" kern="1200" cap="none" spc="0" normalizeH="0" baseline="0" noProof="0">
                  <a:ln>
                    <a:noFill/>
                  </a:ln>
                  <a:solidFill>
                    <a:prstClr val="black"/>
                  </a:solidFill>
                  <a:effectLst/>
                  <a:uLnTx/>
                  <a:uFillTx/>
                  <a:latin typeface="Segoe UI"/>
                  <a:ea typeface="+mn-ea"/>
                  <a:cs typeface="+mn-cs"/>
                </a:endParaRPr>
              </a:p>
            </p:txBody>
          </p:sp>
        </p:grpSp>
      </p:grpSp>
      <p:grpSp>
        <p:nvGrpSpPr>
          <p:cNvPr id="82" name="Group 81"/>
          <p:cNvGrpSpPr/>
          <p:nvPr/>
        </p:nvGrpSpPr>
        <p:grpSpPr>
          <a:xfrm>
            <a:off x="695042" y="2877375"/>
            <a:ext cx="1075710" cy="1075710"/>
            <a:chOff x="1635346" y="1767983"/>
            <a:chExt cx="1287898" cy="1287898"/>
          </a:xfrm>
        </p:grpSpPr>
        <p:sp>
          <p:nvSpPr>
            <p:cNvPr id="83" name="Oval 82"/>
            <p:cNvSpPr/>
            <p:nvPr/>
          </p:nvSpPr>
          <p:spPr bwMode="auto">
            <a:xfrm>
              <a:off x="1635346" y="1767983"/>
              <a:ext cx="1287898" cy="1287898"/>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98"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84" name="Picture 83"/>
            <p:cNvPicPr>
              <a:picLocks noChangeAspect="1"/>
            </p:cNvPicPr>
            <p:nvPr/>
          </p:nvPicPr>
          <p:blipFill rotWithShape="1">
            <a:blip r:embed="rId4">
              <a:extLst>
                <a:ext uri="{28A0092B-C50C-407E-A947-70E740481C1C}">
                  <a14:useLocalDpi xmlns:a14="http://schemas.microsoft.com/office/drawing/2010/main" val="0"/>
                </a:ext>
              </a:extLst>
            </a:blip>
            <a:srcRect l="25964" t="13315" r="25964" b="13315"/>
            <a:stretch/>
          </p:blipFill>
          <p:spPr>
            <a:xfrm>
              <a:off x="1739307" y="2000770"/>
              <a:ext cx="1079976" cy="822324"/>
            </a:xfrm>
            <a:prstGeom prst="rect">
              <a:avLst/>
            </a:prstGeom>
          </p:spPr>
        </p:pic>
      </p:grpSp>
      <p:grpSp>
        <p:nvGrpSpPr>
          <p:cNvPr id="85" name="Group 84"/>
          <p:cNvGrpSpPr/>
          <p:nvPr/>
        </p:nvGrpSpPr>
        <p:grpSpPr>
          <a:xfrm>
            <a:off x="2640748" y="2877375"/>
            <a:ext cx="1075710" cy="1075710"/>
            <a:chOff x="1920558" y="3040063"/>
            <a:chExt cx="1097280" cy="1097280"/>
          </a:xfrm>
        </p:grpSpPr>
        <p:sp>
          <p:nvSpPr>
            <p:cNvPr id="86" name="Oval 85"/>
            <p:cNvSpPr/>
            <p:nvPr/>
          </p:nvSpPr>
          <p:spPr bwMode="auto">
            <a:xfrm>
              <a:off x="1920558" y="3040063"/>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98"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pic>
          <p:nvPicPr>
            <p:cNvPr id="87" name="Picture 86"/>
            <p:cNvPicPr>
              <a:picLocks noChangeAspect="1"/>
            </p:cNvPicPr>
            <p:nvPr/>
          </p:nvPicPr>
          <p:blipFill rotWithShape="1">
            <a:blip r:embed="rId5">
              <a:extLst>
                <a:ext uri="{28A0092B-C50C-407E-A947-70E740481C1C}">
                  <a14:useLocalDpi xmlns:a14="http://schemas.microsoft.com/office/drawing/2010/main" val="0"/>
                </a:ext>
              </a:extLst>
            </a:blip>
            <a:srcRect l="32236" t="18542" r="32236" b="18542"/>
            <a:stretch/>
          </p:blipFill>
          <p:spPr>
            <a:xfrm>
              <a:off x="2170133" y="3346393"/>
              <a:ext cx="596123" cy="526818"/>
            </a:xfrm>
            <a:prstGeom prst="rect">
              <a:avLst/>
            </a:prstGeom>
          </p:spPr>
        </p:pic>
      </p:grpSp>
      <p:grpSp>
        <p:nvGrpSpPr>
          <p:cNvPr id="7" name="Group 6"/>
          <p:cNvGrpSpPr/>
          <p:nvPr/>
        </p:nvGrpSpPr>
        <p:grpSpPr>
          <a:xfrm>
            <a:off x="4586454" y="2877375"/>
            <a:ext cx="1075710" cy="1075710"/>
            <a:chOff x="4855674" y="5840868"/>
            <a:chExt cx="1097280" cy="1097280"/>
          </a:xfrm>
        </p:grpSpPr>
        <p:sp>
          <p:nvSpPr>
            <p:cNvPr id="88" name="Oval 87"/>
            <p:cNvSpPr/>
            <p:nvPr/>
          </p:nvSpPr>
          <p:spPr bwMode="auto">
            <a:xfrm>
              <a:off x="4855674" y="5840868"/>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98"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48" name="Freeform 9"/>
            <p:cNvSpPr>
              <a:spLocks noChangeAspect="1"/>
            </p:cNvSpPr>
            <p:nvPr/>
          </p:nvSpPr>
          <p:spPr bwMode="auto">
            <a:xfrm>
              <a:off x="5191676" y="6122120"/>
              <a:ext cx="425276" cy="534776"/>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chemeClr val="accent1"/>
            </a:solidFill>
            <a:ln>
              <a:noFill/>
            </a:ln>
            <a:extLst/>
          </p:spPr>
          <p:txBody>
            <a:bodyPr vert="horz" wrap="square" lIns="89629" tIns="44814" rIns="89629" bIns="44814" numCol="1" anchor="t" anchorCtr="0" compatLnSpc="1">
              <a:prstTxWarp prst="textNoShape">
                <a:avLst/>
              </a:prstTxWarp>
            </a:bodyPr>
            <a:lstStyle/>
            <a:p>
              <a:pPr marL="0" marR="0" lvl="0" indent="0" algn="l" defTabSz="896308"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a:ea typeface="+mn-ea"/>
                <a:cs typeface="+mn-cs"/>
              </a:endParaRPr>
            </a:p>
          </p:txBody>
        </p:sp>
      </p:grpSp>
    </p:spTree>
    <p:extLst>
      <p:ext uri="{BB962C8B-B14F-4D97-AF65-F5344CB8AC3E}">
        <p14:creationId xmlns:p14="http://schemas.microsoft.com/office/powerpoint/2010/main" val="21885539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82"/>
                                        </p:tgtEl>
                                        <p:attrNameLst>
                                          <p:attrName>style.visibility</p:attrName>
                                        </p:attrNameLst>
                                      </p:cBhvr>
                                      <p:to>
                                        <p:strVal val="visible"/>
                                      </p:to>
                                    </p:set>
                                    <p:anim calcmode="lin" valueType="num">
                                      <p:cBhvr>
                                        <p:cTn id="7" dur="500" fill="hold"/>
                                        <p:tgtEl>
                                          <p:spTgt spid="82"/>
                                        </p:tgtEl>
                                        <p:attrNameLst>
                                          <p:attrName>ppt_w</p:attrName>
                                        </p:attrNameLst>
                                      </p:cBhvr>
                                      <p:tavLst>
                                        <p:tav tm="0">
                                          <p:val>
                                            <p:fltVal val="0"/>
                                          </p:val>
                                        </p:tav>
                                        <p:tav tm="100000">
                                          <p:val>
                                            <p:strVal val="#ppt_w"/>
                                          </p:val>
                                        </p:tav>
                                      </p:tavLst>
                                    </p:anim>
                                    <p:anim calcmode="lin" valueType="num">
                                      <p:cBhvr>
                                        <p:cTn id="8" dur="500" fill="hold"/>
                                        <p:tgtEl>
                                          <p:spTgt spid="82"/>
                                        </p:tgtEl>
                                        <p:attrNameLst>
                                          <p:attrName>ppt_h</p:attrName>
                                        </p:attrNameLst>
                                      </p:cBhvr>
                                      <p:tavLst>
                                        <p:tav tm="0">
                                          <p:val>
                                            <p:fltVal val="0"/>
                                          </p:val>
                                        </p:tav>
                                        <p:tav tm="100000">
                                          <p:val>
                                            <p:strVal val="#ppt_h"/>
                                          </p:val>
                                        </p:tav>
                                      </p:tavLst>
                                    </p:anim>
                                    <p:animEffect transition="in" filter="fade">
                                      <p:cBhvr>
                                        <p:cTn id="9" dur="500"/>
                                        <p:tgtEl>
                                          <p:spTgt spid="82"/>
                                        </p:tgtEl>
                                      </p:cBhvr>
                                    </p:animEffect>
                                  </p:childTnLst>
                                </p:cTn>
                              </p:par>
                              <p:par>
                                <p:cTn id="10" presetID="53" presetClass="entr" presetSubtype="16" fill="hold" nodeType="withEffect">
                                  <p:stCondLst>
                                    <p:cond delay="0"/>
                                  </p:stCondLst>
                                  <p:childTnLst>
                                    <p:set>
                                      <p:cBhvr>
                                        <p:cTn id="11" dur="1" fill="hold">
                                          <p:stCondLst>
                                            <p:cond delay="0"/>
                                          </p:stCondLst>
                                        </p:cTn>
                                        <p:tgtEl>
                                          <p:spTgt spid="85"/>
                                        </p:tgtEl>
                                        <p:attrNameLst>
                                          <p:attrName>style.visibility</p:attrName>
                                        </p:attrNameLst>
                                      </p:cBhvr>
                                      <p:to>
                                        <p:strVal val="visible"/>
                                      </p:to>
                                    </p:set>
                                    <p:anim calcmode="lin" valueType="num">
                                      <p:cBhvr>
                                        <p:cTn id="12" dur="500" fill="hold"/>
                                        <p:tgtEl>
                                          <p:spTgt spid="85"/>
                                        </p:tgtEl>
                                        <p:attrNameLst>
                                          <p:attrName>ppt_w</p:attrName>
                                        </p:attrNameLst>
                                      </p:cBhvr>
                                      <p:tavLst>
                                        <p:tav tm="0">
                                          <p:val>
                                            <p:fltVal val="0"/>
                                          </p:val>
                                        </p:tav>
                                        <p:tav tm="100000">
                                          <p:val>
                                            <p:strVal val="#ppt_w"/>
                                          </p:val>
                                        </p:tav>
                                      </p:tavLst>
                                    </p:anim>
                                    <p:anim calcmode="lin" valueType="num">
                                      <p:cBhvr>
                                        <p:cTn id="13" dur="500" fill="hold"/>
                                        <p:tgtEl>
                                          <p:spTgt spid="85"/>
                                        </p:tgtEl>
                                        <p:attrNameLst>
                                          <p:attrName>ppt_h</p:attrName>
                                        </p:attrNameLst>
                                      </p:cBhvr>
                                      <p:tavLst>
                                        <p:tav tm="0">
                                          <p:val>
                                            <p:fltVal val="0"/>
                                          </p:val>
                                        </p:tav>
                                        <p:tav tm="100000">
                                          <p:val>
                                            <p:strVal val="#ppt_h"/>
                                          </p:val>
                                        </p:tav>
                                      </p:tavLst>
                                    </p:anim>
                                    <p:animEffect transition="in" filter="fade">
                                      <p:cBhvr>
                                        <p:cTn id="14" dur="500"/>
                                        <p:tgtEl>
                                          <p:spTgt spid="85"/>
                                        </p:tgtEl>
                                      </p:cBhvr>
                                    </p:animEffect>
                                  </p:childTnLst>
                                </p:cTn>
                              </p:par>
                              <p:par>
                                <p:cTn id="15" presetID="53" presetClass="entr" presetSubtype="16"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par>
                                <p:cTn id="20" presetID="53" presetClass="entr" presetSubtype="16"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fltVal val="0"/>
                                          </p:val>
                                        </p:tav>
                                        <p:tav tm="100000">
                                          <p:val>
                                            <p:strVal val="#ppt_w"/>
                                          </p:val>
                                        </p:tav>
                                      </p:tavLst>
                                    </p:anim>
                                    <p:anim calcmode="lin" valueType="num">
                                      <p:cBhvr>
                                        <p:cTn id="23" dur="500" fill="hold"/>
                                        <p:tgtEl>
                                          <p:spTgt spid="8"/>
                                        </p:tgtEl>
                                        <p:attrNameLst>
                                          <p:attrName>ppt_h</p:attrName>
                                        </p:attrNameLst>
                                      </p:cBhvr>
                                      <p:tavLst>
                                        <p:tav tm="0">
                                          <p:val>
                                            <p:fltVal val="0"/>
                                          </p:val>
                                        </p:tav>
                                        <p:tav tm="100000">
                                          <p:val>
                                            <p:strVal val="#ppt_h"/>
                                          </p:val>
                                        </p:tav>
                                      </p:tavLst>
                                    </p:anim>
                                    <p:animEffect transition="in" filter="fade">
                                      <p:cBhvr>
                                        <p:cTn id="24" dur="500"/>
                                        <p:tgtEl>
                                          <p:spTgt spid="8"/>
                                        </p:tgtEl>
                                      </p:cBhvr>
                                    </p:animEffect>
                                  </p:childTnLst>
                                </p:cTn>
                              </p:par>
                              <p:par>
                                <p:cTn id="25" presetID="53" presetClass="entr" presetSubtype="16" fill="hold"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par>
                                <p:cTn id="30" presetID="53" presetClass="entr" presetSubtype="16"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500"/>
                                        <p:tgtEl>
                                          <p:spTgt spid="27"/>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fade">
                                      <p:cBhvr>
                                        <p:cTn id="44" dur="500"/>
                                        <p:tgtEl>
                                          <p:spTgt spid="2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7" grpId="0"/>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FD6E2-9F16-4D4B-A9D7-6716B4BB8B61}"/>
              </a:ext>
            </a:extLst>
          </p:cNvPr>
          <p:cNvSpPr>
            <a:spLocks noGrp="1"/>
          </p:cNvSpPr>
          <p:nvPr>
            <p:ph type="ctrTitle"/>
          </p:nvPr>
        </p:nvSpPr>
        <p:spPr>
          <a:xfrm>
            <a:off x="617670" y="4361687"/>
            <a:ext cx="8191036" cy="935267"/>
          </a:xfrm>
        </p:spPr>
        <p:txBody>
          <a:bodyPr/>
          <a:lstStyle/>
          <a:p>
            <a:r>
              <a:rPr lang="en-US" dirty="0"/>
              <a:t>Bot in a Day</a:t>
            </a:r>
          </a:p>
        </p:txBody>
      </p:sp>
      <p:sp>
        <p:nvSpPr>
          <p:cNvPr id="3" name="Subtitle 2">
            <a:extLst>
              <a:ext uri="{FF2B5EF4-FFF2-40B4-BE49-F238E27FC236}">
                <a16:creationId xmlns:a16="http://schemas.microsoft.com/office/drawing/2014/main" id="{144368BA-12AC-FF41-AC7E-C2DBB2AE0C08}"/>
              </a:ext>
            </a:extLst>
          </p:cNvPr>
          <p:cNvSpPr>
            <a:spLocks noGrp="1"/>
          </p:cNvSpPr>
          <p:nvPr>
            <p:ph type="subTitle" idx="4294967295"/>
          </p:nvPr>
        </p:nvSpPr>
        <p:spPr>
          <a:xfrm>
            <a:off x="614743" y="5323295"/>
            <a:ext cx="8191036" cy="715496"/>
          </a:xfrm>
        </p:spPr>
        <p:txBody>
          <a:bodyPr>
            <a:normAutofit fontScale="92500" lnSpcReduction="20000"/>
          </a:bodyPr>
          <a:lstStyle/>
          <a:p>
            <a:pPr marL="0" indent="0">
              <a:buNone/>
            </a:pPr>
            <a:r>
              <a:rPr lang="en-US" sz="2400" dirty="0">
                <a:solidFill>
                  <a:schemeClr val="bg1"/>
                </a:solidFill>
              </a:rPr>
              <a:t>Keith Wood</a:t>
            </a:r>
          </a:p>
          <a:p>
            <a:pPr marL="0" indent="0">
              <a:buNone/>
            </a:pPr>
            <a:r>
              <a:rPr lang="en-US" sz="2400" dirty="0">
                <a:solidFill>
                  <a:schemeClr val="bg1"/>
                </a:solidFill>
              </a:rPr>
              <a:t>Principal Consultant, Intelligent Applications</a:t>
            </a:r>
          </a:p>
        </p:txBody>
      </p:sp>
    </p:spTree>
    <p:extLst>
      <p:ext uri="{BB962C8B-B14F-4D97-AF65-F5344CB8AC3E}">
        <p14:creationId xmlns:p14="http://schemas.microsoft.com/office/powerpoint/2010/main" val="4258770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42"/>
          <p:cNvPicPr>
            <a:picLocks noChangeAspect="1"/>
          </p:cNvPicPr>
          <p:nvPr/>
        </p:nvPicPr>
        <p:blipFill rotWithShape="1">
          <a:blip r:embed="rId3" cstate="email">
            <a:extLst>
              <a:ext uri="{28A0092B-C50C-407E-A947-70E740481C1C}">
                <a14:useLocalDpi xmlns:a14="http://schemas.microsoft.com/office/drawing/2010/main"/>
              </a:ext>
            </a:extLst>
          </a:blip>
          <a:srcRect t="22668" b="47825"/>
          <a:stretch/>
        </p:blipFill>
        <p:spPr>
          <a:xfrm>
            <a:off x="2595" y="1947"/>
            <a:ext cx="12186813" cy="3311113"/>
          </a:xfrm>
          <a:prstGeom prst="rect">
            <a:avLst/>
          </a:prstGeom>
        </p:spPr>
      </p:pic>
      <p:sp>
        <p:nvSpPr>
          <p:cNvPr id="106" name="Rectangle 105"/>
          <p:cNvSpPr/>
          <p:nvPr/>
        </p:nvSpPr>
        <p:spPr bwMode="auto">
          <a:xfrm>
            <a:off x="108" y="974"/>
            <a:ext cx="12204730" cy="3318889"/>
          </a:xfrm>
          <a:prstGeom prst="rect">
            <a:avLst/>
          </a:prstGeom>
          <a:gradFill>
            <a:gsLst>
              <a:gs pos="13000">
                <a:schemeClr val="tx1">
                  <a:alpha val="0"/>
                </a:schemeClr>
              </a:gs>
              <a:gs pos="83000">
                <a:schemeClr val="tx1"/>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86" tIns="140549" rIns="175686" bIns="140549" numCol="1" spcCol="0" rtlCol="0" fromWordArt="0" anchor="t" anchorCtr="0" forceAA="0" compatLnSpc="1">
            <a:prstTxWarp prst="textNoShape">
              <a:avLst/>
            </a:prstTxWarp>
            <a:noAutofit/>
          </a:bodyPr>
          <a:lstStyle/>
          <a:p>
            <a:pPr marL="0" marR="0" lvl="0" indent="0" algn="ctr" defTabSz="895671"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4" name="Group 3"/>
          <p:cNvGrpSpPr/>
          <p:nvPr/>
        </p:nvGrpSpPr>
        <p:grpSpPr>
          <a:xfrm>
            <a:off x="867" y="2884258"/>
            <a:ext cx="12208193" cy="5630922"/>
            <a:chOff x="0" y="1249876"/>
            <a:chExt cx="12454759" cy="5744649"/>
          </a:xfrm>
        </p:grpSpPr>
        <p:sp>
          <p:nvSpPr>
            <p:cNvPr id="104" name="Rectangle 103"/>
            <p:cNvSpPr/>
            <p:nvPr/>
          </p:nvSpPr>
          <p:spPr bwMode="auto">
            <a:xfrm>
              <a:off x="0" y="1717187"/>
              <a:ext cx="12452992" cy="52773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5" name="TextBox 44">
              <a:extLst/>
            </p:cNvPr>
            <p:cNvSpPr txBox="1"/>
            <p:nvPr/>
          </p:nvSpPr>
          <p:spPr>
            <a:xfrm>
              <a:off x="274639" y="2422345"/>
              <a:ext cx="1965960" cy="572382"/>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Vision</a:t>
              </a:r>
            </a:p>
          </p:txBody>
        </p:sp>
        <p:sp>
          <p:nvSpPr>
            <p:cNvPr id="46" name="TextBox 45">
              <a:extLst/>
            </p:cNvPr>
            <p:cNvSpPr txBox="1"/>
            <p:nvPr/>
          </p:nvSpPr>
          <p:spPr>
            <a:xfrm>
              <a:off x="2259360" y="2422345"/>
              <a:ext cx="1965960" cy="572382"/>
            </a:xfrm>
            <a:prstGeom prst="rect">
              <a:avLst/>
            </a:prstGeom>
            <a:noFill/>
          </p:spPr>
          <p:txBody>
            <a:bodyPr wrap="square" lIns="179209" tIns="143367" rIns="89629" bIns="143367" rtlCol="0" anchor="t">
              <a:spAutoFit/>
            </a:bodyPr>
            <a:lstStyle/>
            <a:p>
              <a:pPr marL="0" marR="0" lvl="0" indent="0" algn="ctr" defTabSz="895963"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Speech</a:t>
              </a:r>
            </a:p>
          </p:txBody>
        </p:sp>
        <p:sp>
          <p:nvSpPr>
            <p:cNvPr id="47" name="TextBox 46">
              <a:extLst/>
            </p:cNvPr>
            <p:cNvSpPr txBox="1"/>
            <p:nvPr/>
          </p:nvSpPr>
          <p:spPr>
            <a:xfrm>
              <a:off x="6228802" y="2422345"/>
              <a:ext cx="1965960" cy="572382"/>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Knowledge</a:t>
              </a:r>
            </a:p>
          </p:txBody>
        </p:sp>
        <p:sp>
          <p:nvSpPr>
            <p:cNvPr id="49" name="TextBox 48">
              <a:extLst/>
            </p:cNvPr>
            <p:cNvSpPr txBox="1"/>
            <p:nvPr/>
          </p:nvSpPr>
          <p:spPr>
            <a:xfrm>
              <a:off x="4244081" y="2422345"/>
              <a:ext cx="1965960" cy="572382"/>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Language</a:t>
              </a:r>
            </a:p>
          </p:txBody>
        </p:sp>
        <p:sp>
          <p:nvSpPr>
            <p:cNvPr id="50" name="TextBox 49">
              <a:extLst/>
            </p:cNvPr>
            <p:cNvSpPr txBox="1"/>
            <p:nvPr/>
          </p:nvSpPr>
          <p:spPr>
            <a:xfrm>
              <a:off x="10198243" y="2422345"/>
              <a:ext cx="1965960" cy="572382"/>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Labs</a:t>
              </a:r>
              <a:endParaRPr kumimoji="0" lang="en-US" sz="2307" b="1" i="0" u="none" strike="noStrike" kern="1200" cap="none" spc="0" normalizeH="0" baseline="0" noProof="0">
                <a:ln>
                  <a:noFill/>
                </a:ln>
                <a:gradFill>
                  <a:gsLst>
                    <a:gs pos="64545">
                      <a:srgbClr val="353535"/>
                    </a:gs>
                    <a:gs pos="40000">
                      <a:srgbClr val="353535"/>
                    </a:gs>
                  </a:gsLst>
                  <a:lin ang="5400000" scaled="0"/>
                </a:gradFill>
                <a:effectLst/>
                <a:uLnTx/>
                <a:uFillTx/>
                <a:latin typeface="Segoe UI Semilight" panose="020B0402040204020203" pitchFamily="34" charset="0"/>
                <a:ea typeface="+mn-ea"/>
                <a:cs typeface="Segoe UI Semilight" panose="020B0402040204020203" pitchFamily="34" charset="0"/>
              </a:endParaRPr>
            </a:p>
          </p:txBody>
        </p:sp>
        <p:sp>
          <p:nvSpPr>
            <p:cNvPr id="52" name="TextBox 51">
              <a:extLst/>
            </p:cNvPr>
            <p:cNvSpPr txBox="1"/>
            <p:nvPr/>
          </p:nvSpPr>
          <p:spPr>
            <a:xfrm>
              <a:off x="8213523" y="2422345"/>
              <a:ext cx="1965960" cy="572382"/>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588"/>
                </a:spcAft>
                <a:buClrTx/>
                <a:buSzTx/>
                <a:buFontTx/>
                <a:buNone/>
                <a:tabLst/>
                <a:defRPr/>
              </a:pPr>
              <a:r>
                <a:rPr kumimoji="0" lang="en-US" sz="1961" b="1"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Search</a:t>
              </a:r>
            </a:p>
          </p:txBody>
        </p:sp>
        <p:cxnSp>
          <p:nvCxnSpPr>
            <p:cNvPr id="53" name="Straight Connector 52"/>
            <p:cNvCxnSpPr/>
            <p:nvPr/>
          </p:nvCxnSpPr>
          <p:spPr>
            <a:xfrm>
              <a:off x="0" y="1696708"/>
              <a:ext cx="12454759" cy="0"/>
            </a:xfrm>
            <a:prstGeom prst="line">
              <a:avLst/>
            </a:prstGeom>
            <a:ln w="381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54" name="Group 53"/>
            <p:cNvGrpSpPr/>
            <p:nvPr/>
          </p:nvGrpSpPr>
          <p:grpSpPr>
            <a:xfrm>
              <a:off x="6663142" y="1249876"/>
              <a:ext cx="1097280" cy="1097280"/>
              <a:chOff x="6572278" y="3003552"/>
              <a:chExt cx="1097280" cy="1097280"/>
            </a:xfrm>
          </p:grpSpPr>
          <p:sp>
            <p:nvSpPr>
              <p:cNvPr id="55" name="Oval 54"/>
              <p:cNvSpPr/>
              <p:nvPr/>
            </p:nvSpPr>
            <p:spPr bwMode="auto">
              <a:xfrm>
                <a:off x="6572278" y="3003552"/>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56" name="Freeform 5"/>
              <p:cNvSpPr>
                <a:spLocks/>
              </p:cNvSpPr>
              <p:nvPr/>
            </p:nvSpPr>
            <p:spPr bwMode="auto">
              <a:xfrm>
                <a:off x="6855819" y="3284211"/>
                <a:ext cx="535961" cy="535961"/>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chemeClr val="accent3"/>
              </a:solidFill>
              <a:ln>
                <a:noFill/>
              </a:ln>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grpSp>
          <p:nvGrpSpPr>
            <p:cNvPr id="57" name="Group 56"/>
            <p:cNvGrpSpPr/>
            <p:nvPr/>
          </p:nvGrpSpPr>
          <p:grpSpPr>
            <a:xfrm>
              <a:off x="8647863" y="1249876"/>
              <a:ext cx="1097280" cy="1097280"/>
              <a:chOff x="8455454" y="3003552"/>
              <a:chExt cx="1097280" cy="1097280"/>
            </a:xfrm>
          </p:grpSpPr>
          <p:sp>
            <p:nvSpPr>
              <p:cNvPr id="58" name="Oval 57"/>
              <p:cNvSpPr/>
              <p:nvPr/>
            </p:nvSpPr>
            <p:spPr bwMode="auto">
              <a:xfrm>
                <a:off x="8455454" y="3003552"/>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nvGrpSpPr>
              <p:cNvPr id="59" name="Group 58"/>
              <p:cNvGrpSpPr/>
              <p:nvPr/>
            </p:nvGrpSpPr>
            <p:grpSpPr>
              <a:xfrm>
                <a:off x="8723741" y="3290119"/>
                <a:ext cx="560707" cy="524147"/>
                <a:chOff x="234470" y="477216"/>
                <a:chExt cx="560707" cy="524147"/>
              </a:xfrm>
            </p:grpSpPr>
            <p:sp>
              <p:nvSpPr>
                <p:cNvPr id="65" name="Freeform 14"/>
                <p:cNvSpPr>
                  <a:spLocks/>
                </p:cNvSpPr>
                <p:nvPr/>
              </p:nvSpPr>
              <p:spPr bwMode="auto">
                <a:xfrm>
                  <a:off x="234470" y="823343"/>
                  <a:ext cx="187220" cy="178020"/>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nvGrpSpPr>
                <p:cNvPr id="66" name="Group 65"/>
                <p:cNvGrpSpPr/>
                <p:nvPr/>
              </p:nvGrpSpPr>
              <p:grpSpPr>
                <a:xfrm>
                  <a:off x="350114" y="477216"/>
                  <a:ext cx="445063" cy="423192"/>
                  <a:chOff x="350114" y="477216"/>
                  <a:chExt cx="445063" cy="423192"/>
                </a:xfrm>
              </p:grpSpPr>
              <p:sp>
                <p:nvSpPr>
                  <p:cNvPr id="74" name="Oval 13"/>
                  <p:cNvSpPr>
                    <a:spLocks noChangeArrowheads="1"/>
                  </p:cNvSpPr>
                  <p:nvPr/>
                </p:nvSpPr>
                <p:spPr bwMode="auto">
                  <a:xfrm>
                    <a:off x="350114" y="477216"/>
                    <a:ext cx="445063" cy="423192"/>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75" name="Oval 13"/>
                  <p:cNvSpPr>
                    <a:spLocks noChangeArrowheads="1"/>
                  </p:cNvSpPr>
                  <p:nvPr/>
                </p:nvSpPr>
                <p:spPr bwMode="auto">
                  <a:xfrm>
                    <a:off x="415934" y="539802"/>
                    <a:ext cx="313423" cy="298021"/>
                  </a:xfrm>
                  <a:prstGeom prst="ellipse">
                    <a:avLst/>
                  </a:prstGeom>
                  <a:solidFill>
                    <a:schemeClr val="bg1">
                      <a:lumMod val="95000"/>
                    </a:schemeClr>
                  </a:solidFill>
                  <a:ln>
                    <a:noFill/>
                  </a:ln>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grpSp>
        </p:grpSp>
        <p:grpSp>
          <p:nvGrpSpPr>
            <p:cNvPr id="76" name="Group 75"/>
            <p:cNvGrpSpPr/>
            <p:nvPr/>
          </p:nvGrpSpPr>
          <p:grpSpPr>
            <a:xfrm>
              <a:off x="10632583" y="1249876"/>
              <a:ext cx="1097280" cy="1097280"/>
              <a:chOff x="10520187" y="3040063"/>
              <a:chExt cx="1097280" cy="1097280"/>
            </a:xfrm>
          </p:grpSpPr>
          <p:sp>
            <p:nvSpPr>
              <p:cNvPr id="77" name="Oval 76"/>
              <p:cNvSpPr/>
              <p:nvPr/>
            </p:nvSpPr>
            <p:spPr bwMode="auto">
              <a:xfrm>
                <a:off x="10520187" y="3040063"/>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nvGrpSpPr>
              <p:cNvPr id="78" name="Group 77">
                <a:extLst/>
              </p:cNvPr>
              <p:cNvGrpSpPr/>
              <p:nvPr/>
            </p:nvGrpSpPr>
            <p:grpSpPr>
              <a:xfrm>
                <a:off x="10844633" y="3350885"/>
                <a:ext cx="448389" cy="475636"/>
                <a:chOff x="1976972" y="1401677"/>
                <a:chExt cx="467797" cy="692886"/>
              </a:xfrm>
              <a:solidFill>
                <a:schemeClr val="accent1"/>
              </a:solidFill>
            </p:grpSpPr>
            <p:sp>
              <p:nvSpPr>
                <p:cNvPr id="79" name="Freeform 413">
                  <a:extLst/>
                </p:cNvPr>
                <p:cNvSpPr>
                  <a:spLocks/>
                </p:cNvSpPr>
                <p:nvPr/>
              </p:nvSpPr>
              <p:spPr bwMode="auto">
                <a:xfrm>
                  <a:off x="1976972" y="1440823"/>
                  <a:ext cx="467797" cy="653740"/>
                </a:xfrm>
                <a:custGeom>
                  <a:avLst/>
                  <a:gdLst>
                    <a:gd name="T0" fmla="*/ 102 w 109"/>
                    <a:gd name="T1" fmla="*/ 125 h 153"/>
                    <a:gd name="T2" fmla="*/ 70 w 109"/>
                    <a:gd name="T3" fmla="*/ 64 h 153"/>
                    <a:gd name="T4" fmla="*/ 68 w 109"/>
                    <a:gd name="T5" fmla="*/ 53 h 153"/>
                    <a:gd name="T6" fmla="*/ 68 w 109"/>
                    <a:gd name="T7" fmla="*/ 0 h 153"/>
                    <a:gd name="T8" fmla="*/ 59 w 109"/>
                    <a:gd name="T9" fmla="*/ 0 h 153"/>
                    <a:gd name="T10" fmla="*/ 51 w 109"/>
                    <a:gd name="T11" fmla="*/ 0 h 153"/>
                    <a:gd name="T12" fmla="*/ 42 w 109"/>
                    <a:gd name="T13" fmla="*/ 0 h 153"/>
                    <a:gd name="T14" fmla="*/ 42 w 109"/>
                    <a:gd name="T15" fmla="*/ 53 h 153"/>
                    <a:gd name="T16" fmla="*/ 39 w 109"/>
                    <a:gd name="T17" fmla="*/ 64 h 153"/>
                    <a:gd name="T18" fmla="*/ 7 w 109"/>
                    <a:gd name="T19" fmla="*/ 125 h 153"/>
                    <a:gd name="T20" fmla="*/ 22 w 109"/>
                    <a:gd name="T21" fmla="*/ 153 h 153"/>
                    <a:gd name="T22" fmla="*/ 51 w 109"/>
                    <a:gd name="T23" fmla="*/ 153 h 153"/>
                    <a:gd name="T24" fmla="*/ 59 w 109"/>
                    <a:gd name="T25" fmla="*/ 153 h 153"/>
                    <a:gd name="T26" fmla="*/ 90 w 109"/>
                    <a:gd name="T27" fmla="*/ 153 h 153"/>
                    <a:gd name="T28" fmla="*/ 102 w 109"/>
                    <a:gd name="T29" fmla="*/ 12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53">
                      <a:moveTo>
                        <a:pt x="102" y="125"/>
                      </a:moveTo>
                      <a:cubicBezTo>
                        <a:pt x="94" y="110"/>
                        <a:pt x="70" y="64"/>
                        <a:pt x="70" y="64"/>
                      </a:cubicBezTo>
                      <a:cubicBezTo>
                        <a:pt x="70" y="64"/>
                        <a:pt x="68" y="61"/>
                        <a:pt x="68" y="53"/>
                      </a:cubicBezTo>
                      <a:cubicBezTo>
                        <a:pt x="68" y="46"/>
                        <a:pt x="68" y="0"/>
                        <a:pt x="68" y="0"/>
                      </a:cubicBezTo>
                      <a:cubicBezTo>
                        <a:pt x="59" y="0"/>
                        <a:pt x="59" y="0"/>
                        <a:pt x="59" y="0"/>
                      </a:cubicBezTo>
                      <a:cubicBezTo>
                        <a:pt x="51" y="0"/>
                        <a:pt x="51" y="0"/>
                        <a:pt x="51" y="0"/>
                      </a:cubicBezTo>
                      <a:cubicBezTo>
                        <a:pt x="42" y="0"/>
                        <a:pt x="42" y="0"/>
                        <a:pt x="42" y="0"/>
                      </a:cubicBezTo>
                      <a:cubicBezTo>
                        <a:pt x="42" y="0"/>
                        <a:pt x="42" y="47"/>
                        <a:pt x="42" y="53"/>
                      </a:cubicBezTo>
                      <a:cubicBezTo>
                        <a:pt x="42" y="59"/>
                        <a:pt x="39" y="64"/>
                        <a:pt x="39" y="64"/>
                      </a:cubicBezTo>
                      <a:cubicBezTo>
                        <a:pt x="39" y="64"/>
                        <a:pt x="15" y="110"/>
                        <a:pt x="7" y="125"/>
                      </a:cubicBezTo>
                      <a:cubicBezTo>
                        <a:pt x="0" y="137"/>
                        <a:pt x="10" y="153"/>
                        <a:pt x="22" y="153"/>
                      </a:cubicBezTo>
                      <a:cubicBezTo>
                        <a:pt x="51" y="153"/>
                        <a:pt x="51" y="153"/>
                        <a:pt x="51" y="153"/>
                      </a:cubicBezTo>
                      <a:cubicBezTo>
                        <a:pt x="59" y="153"/>
                        <a:pt x="59" y="153"/>
                        <a:pt x="59" y="153"/>
                      </a:cubicBezTo>
                      <a:cubicBezTo>
                        <a:pt x="90" y="153"/>
                        <a:pt x="90" y="153"/>
                        <a:pt x="90" y="153"/>
                      </a:cubicBezTo>
                      <a:cubicBezTo>
                        <a:pt x="101" y="153"/>
                        <a:pt x="109" y="137"/>
                        <a:pt x="102"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80" name="Freeform 414">
                  <a:extLst/>
                </p:cNvPr>
                <p:cNvSpPr>
                  <a:spLocks/>
                </p:cNvSpPr>
                <p:nvPr/>
              </p:nvSpPr>
              <p:spPr bwMode="auto">
                <a:xfrm>
                  <a:off x="1976972" y="1440823"/>
                  <a:ext cx="467797" cy="653740"/>
                </a:xfrm>
                <a:custGeom>
                  <a:avLst/>
                  <a:gdLst>
                    <a:gd name="T0" fmla="*/ 102 w 109"/>
                    <a:gd name="T1" fmla="*/ 125 h 153"/>
                    <a:gd name="T2" fmla="*/ 70 w 109"/>
                    <a:gd name="T3" fmla="*/ 64 h 153"/>
                    <a:gd name="T4" fmla="*/ 68 w 109"/>
                    <a:gd name="T5" fmla="*/ 53 h 153"/>
                    <a:gd name="T6" fmla="*/ 68 w 109"/>
                    <a:gd name="T7" fmla="*/ 0 h 153"/>
                    <a:gd name="T8" fmla="*/ 59 w 109"/>
                    <a:gd name="T9" fmla="*/ 0 h 153"/>
                    <a:gd name="T10" fmla="*/ 51 w 109"/>
                    <a:gd name="T11" fmla="*/ 0 h 153"/>
                    <a:gd name="T12" fmla="*/ 42 w 109"/>
                    <a:gd name="T13" fmla="*/ 0 h 153"/>
                    <a:gd name="T14" fmla="*/ 42 w 109"/>
                    <a:gd name="T15" fmla="*/ 53 h 153"/>
                    <a:gd name="T16" fmla="*/ 39 w 109"/>
                    <a:gd name="T17" fmla="*/ 64 h 153"/>
                    <a:gd name="T18" fmla="*/ 7 w 109"/>
                    <a:gd name="T19" fmla="*/ 125 h 153"/>
                    <a:gd name="T20" fmla="*/ 22 w 109"/>
                    <a:gd name="T21" fmla="*/ 153 h 153"/>
                    <a:gd name="T22" fmla="*/ 51 w 109"/>
                    <a:gd name="T23" fmla="*/ 153 h 153"/>
                    <a:gd name="T24" fmla="*/ 59 w 109"/>
                    <a:gd name="T25" fmla="*/ 153 h 153"/>
                    <a:gd name="T26" fmla="*/ 90 w 109"/>
                    <a:gd name="T27" fmla="*/ 153 h 153"/>
                    <a:gd name="T28" fmla="*/ 102 w 109"/>
                    <a:gd name="T29" fmla="*/ 12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53">
                      <a:moveTo>
                        <a:pt x="102" y="125"/>
                      </a:moveTo>
                      <a:cubicBezTo>
                        <a:pt x="94" y="110"/>
                        <a:pt x="70" y="64"/>
                        <a:pt x="70" y="64"/>
                      </a:cubicBezTo>
                      <a:cubicBezTo>
                        <a:pt x="70" y="64"/>
                        <a:pt x="68" y="61"/>
                        <a:pt x="68" y="53"/>
                      </a:cubicBezTo>
                      <a:cubicBezTo>
                        <a:pt x="68" y="46"/>
                        <a:pt x="68" y="0"/>
                        <a:pt x="68" y="0"/>
                      </a:cubicBezTo>
                      <a:cubicBezTo>
                        <a:pt x="59" y="0"/>
                        <a:pt x="59" y="0"/>
                        <a:pt x="59" y="0"/>
                      </a:cubicBezTo>
                      <a:cubicBezTo>
                        <a:pt x="51" y="0"/>
                        <a:pt x="51" y="0"/>
                        <a:pt x="51" y="0"/>
                      </a:cubicBezTo>
                      <a:cubicBezTo>
                        <a:pt x="42" y="0"/>
                        <a:pt x="42" y="0"/>
                        <a:pt x="42" y="0"/>
                      </a:cubicBezTo>
                      <a:cubicBezTo>
                        <a:pt x="42" y="0"/>
                        <a:pt x="42" y="47"/>
                        <a:pt x="42" y="53"/>
                      </a:cubicBezTo>
                      <a:cubicBezTo>
                        <a:pt x="42" y="59"/>
                        <a:pt x="39" y="64"/>
                        <a:pt x="39" y="64"/>
                      </a:cubicBezTo>
                      <a:cubicBezTo>
                        <a:pt x="39" y="64"/>
                        <a:pt x="15" y="110"/>
                        <a:pt x="7" y="125"/>
                      </a:cubicBezTo>
                      <a:cubicBezTo>
                        <a:pt x="0" y="137"/>
                        <a:pt x="10" y="153"/>
                        <a:pt x="22" y="153"/>
                      </a:cubicBezTo>
                      <a:cubicBezTo>
                        <a:pt x="51" y="153"/>
                        <a:pt x="51" y="153"/>
                        <a:pt x="51" y="153"/>
                      </a:cubicBezTo>
                      <a:cubicBezTo>
                        <a:pt x="59" y="153"/>
                        <a:pt x="59" y="153"/>
                        <a:pt x="59" y="153"/>
                      </a:cubicBezTo>
                      <a:cubicBezTo>
                        <a:pt x="90" y="153"/>
                        <a:pt x="90" y="153"/>
                        <a:pt x="90" y="153"/>
                      </a:cubicBezTo>
                      <a:cubicBezTo>
                        <a:pt x="101" y="153"/>
                        <a:pt x="109" y="137"/>
                        <a:pt x="102" y="12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81" name="Freeform 415">
                  <a:extLst/>
                </p:cNvPr>
                <p:cNvSpPr>
                  <a:spLocks/>
                </p:cNvSpPr>
                <p:nvPr/>
              </p:nvSpPr>
              <p:spPr bwMode="auto">
                <a:xfrm>
                  <a:off x="2117898" y="1401677"/>
                  <a:ext cx="183987" cy="72421"/>
                </a:xfrm>
                <a:custGeom>
                  <a:avLst/>
                  <a:gdLst>
                    <a:gd name="T0" fmla="*/ 43 w 43"/>
                    <a:gd name="T1" fmla="*/ 9 h 17"/>
                    <a:gd name="T2" fmla="*/ 35 w 43"/>
                    <a:gd name="T3" fmla="*/ 17 h 17"/>
                    <a:gd name="T4" fmla="*/ 9 w 43"/>
                    <a:gd name="T5" fmla="*/ 17 h 17"/>
                    <a:gd name="T6" fmla="*/ 0 w 43"/>
                    <a:gd name="T7" fmla="*/ 9 h 17"/>
                    <a:gd name="T8" fmla="*/ 0 w 43"/>
                    <a:gd name="T9" fmla="*/ 9 h 17"/>
                    <a:gd name="T10" fmla="*/ 9 w 43"/>
                    <a:gd name="T11" fmla="*/ 0 h 17"/>
                    <a:gd name="T12" fmla="*/ 35 w 43"/>
                    <a:gd name="T13" fmla="*/ 0 h 17"/>
                    <a:gd name="T14" fmla="*/ 43 w 43"/>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17">
                      <a:moveTo>
                        <a:pt x="43" y="9"/>
                      </a:moveTo>
                      <a:cubicBezTo>
                        <a:pt x="43" y="13"/>
                        <a:pt x="40" y="17"/>
                        <a:pt x="35" y="17"/>
                      </a:cubicBezTo>
                      <a:cubicBezTo>
                        <a:pt x="9" y="17"/>
                        <a:pt x="9" y="17"/>
                        <a:pt x="9" y="17"/>
                      </a:cubicBezTo>
                      <a:cubicBezTo>
                        <a:pt x="4" y="17"/>
                        <a:pt x="0" y="13"/>
                        <a:pt x="0" y="9"/>
                      </a:cubicBezTo>
                      <a:cubicBezTo>
                        <a:pt x="0" y="9"/>
                        <a:pt x="0" y="9"/>
                        <a:pt x="0" y="9"/>
                      </a:cubicBezTo>
                      <a:cubicBezTo>
                        <a:pt x="0" y="4"/>
                        <a:pt x="4" y="0"/>
                        <a:pt x="9" y="0"/>
                      </a:cubicBezTo>
                      <a:cubicBezTo>
                        <a:pt x="35" y="0"/>
                        <a:pt x="35" y="0"/>
                        <a:pt x="35" y="0"/>
                      </a:cubicBezTo>
                      <a:cubicBezTo>
                        <a:pt x="40" y="0"/>
                        <a:pt x="43" y="4"/>
                        <a:pt x="43" y="9"/>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92" name="Freeform 416">
                  <a:extLst/>
                </p:cNvPr>
                <p:cNvSpPr>
                  <a:spLocks noEditPoints="1"/>
                </p:cNvSpPr>
                <p:nvPr/>
              </p:nvSpPr>
              <p:spPr bwMode="auto">
                <a:xfrm>
                  <a:off x="2139429" y="1838157"/>
                  <a:ext cx="90036" cy="88079"/>
                </a:xfrm>
                <a:custGeom>
                  <a:avLst/>
                  <a:gdLst>
                    <a:gd name="T0" fmla="*/ 11 w 21"/>
                    <a:gd name="T1" fmla="*/ 21 h 21"/>
                    <a:gd name="T2" fmla="*/ 0 w 21"/>
                    <a:gd name="T3" fmla="*/ 11 h 21"/>
                    <a:gd name="T4" fmla="*/ 11 w 21"/>
                    <a:gd name="T5" fmla="*/ 0 h 21"/>
                    <a:gd name="T6" fmla="*/ 21 w 21"/>
                    <a:gd name="T7" fmla="*/ 11 h 21"/>
                    <a:gd name="T8" fmla="*/ 11 w 21"/>
                    <a:gd name="T9" fmla="*/ 21 h 21"/>
                    <a:gd name="T10" fmla="*/ 11 w 21"/>
                    <a:gd name="T11" fmla="*/ 2 h 21"/>
                    <a:gd name="T12" fmla="*/ 2 w 21"/>
                    <a:gd name="T13" fmla="*/ 11 h 21"/>
                    <a:gd name="T14" fmla="*/ 11 w 21"/>
                    <a:gd name="T15" fmla="*/ 19 h 21"/>
                    <a:gd name="T16" fmla="*/ 19 w 21"/>
                    <a:gd name="T17" fmla="*/ 11 h 21"/>
                    <a:gd name="T18" fmla="*/ 11 w 21"/>
                    <a:gd name="T1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5" y="21"/>
                        <a:pt x="0" y="16"/>
                        <a:pt x="0" y="11"/>
                      </a:cubicBezTo>
                      <a:cubicBezTo>
                        <a:pt x="0" y="5"/>
                        <a:pt x="5" y="0"/>
                        <a:pt x="11" y="0"/>
                      </a:cubicBezTo>
                      <a:cubicBezTo>
                        <a:pt x="16" y="0"/>
                        <a:pt x="21" y="5"/>
                        <a:pt x="21" y="11"/>
                      </a:cubicBezTo>
                      <a:cubicBezTo>
                        <a:pt x="21" y="16"/>
                        <a:pt x="16" y="21"/>
                        <a:pt x="11" y="21"/>
                      </a:cubicBezTo>
                      <a:close/>
                      <a:moveTo>
                        <a:pt x="11" y="2"/>
                      </a:moveTo>
                      <a:cubicBezTo>
                        <a:pt x="6" y="2"/>
                        <a:pt x="2" y="6"/>
                        <a:pt x="2" y="11"/>
                      </a:cubicBezTo>
                      <a:cubicBezTo>
                        <a:pt x="2" y="15"/>
                        <a:pt x="6" y="19"/>
                        <a:pt x="11" y="19"/>
                      </a:cubicBezTo>
                      <a:cubicBezTo>
                        <a:pt x="15" y="19"/>
                        <a:pt x="19" y="15"/>
                        <a:pt x="19" y="11"/>
                      </a:cubicBezTo>
                      <a:cubicBezTo>
                        <a:pt x="19" y="6"/>
                        <a:pt x="15" y="2"/>
                        <a:pt x="11" y="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93" name="Oval 417">
                  <a:extLst/>
                </p:cNvPr>
                <p:cNvSpPr>
                  <a:spLocks noChangeArrowheads="1"/>
                </p:cNvSpPr>
                <p:nvPr/>
              </p:nvSpPr>
              <p:spPr bwMode="auto">
                <a:xfrm>
                  <a:off x="2174661" y="1875345"/>
                  <a:ext cx="101780" cy="107652"/>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94" name="Rectangle 419">
                  <a:extLst/>
                </p:cNvPr>
                <p:cNvSpPr>
                  <a:spLocks noChangeArrowheads="1"/>
                </p:cNvSpPr>
                <p:nvPr/>
              </p:nvSpPr>
              <p:spPr bwMode="auto">
                <a:xfrm>
                  <a:off x="2156382" y="1474098"/>
                  <a:ext cx="111567" cy="25446"/>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grpSp>
        </p:grpSp>
        <p:grpSp>
          <p:nvGrpSpPr>
            <p:cNvPr id="95" name="Group 94"/>
            <p:cNvGrpSpPr/>
            <p:nvPr/>
          </p:nvGrpSpPr>
          <p:grpSpPr>
            <a:xfrm>
              <a:off x="708979" y="1249876"/>
              <a:ext cx="1097280" cy="1097280"/>
              <a:chOff x="1635346" y="1767983"/>
              <a:chExt cx="1287898" cy="1287898"/>
            </a:xfrm>
          </p:grpSpPr>
          <p:sp>
            <p:nvSpPr>
              <p:cNvPr id="96" name="Oval 95"/>
              <p:cNvSpPr/>
              <p:nvPr/>
            </p:nvSpPr>
            <p:spPr bwMode="auto">
              <a:xfrm>
                <a:off x="1635346" y="1767983"/>
                <a:ext cx="1287898" cy="1287898"/>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pic>
            <p:nvPicPr>
              <p:cNvPr id="97" name="Picture 96"/>
              <p:cNvPicPr>
                <a:picLocks noChangeAspect="1"/>
              </p:cNvPicPr>
              <p:nvPr/>
            </p:nvPicPr>
            <p:blipFill rotWithShape="1">
              <a:blip r:embed="rId4">
                <a:extLst>
                  <a:ext uri="{28A0092B-C50C-407E-A947-70E740481C1C}">
                    <a14:useLocalDpi xmlns:a14="http://schemas.microsoft.com/office/drawing/2010/main" val="0"/>
                  </a:ext>
                </a:extLst>
              </a:blip>
              <a:srcRect l="25964" t="13315" r="25964" b="13315"/>
              <a:stretch/>
            </p:blipFill>
            <p:spPr>
              <a:xfrm>
                <a:off x="1739307" y="2000770"/>
                <a:ext cx="1079976" cy="822324"/>
              </a:xfrm>
              <a:prstGeom prst="rect">
                <a:avLst/>
              </a:prstGeom>
            </p:spPr>
          </p:pic>
        </p:grpSp>
        <p:grpSp>
          <p:nvGrpSpPr>
            <p:cNvPr id="98" name="Group 97"/>
            <p:cNvGrpSpPr/>
            <p:nvPr/>
          </p:nvGrpSpPr>
          <p:grpSpPr>
            <a:xfrm>
              <a:off x="2693700" y="1249876"/>
              <a:ext cx="1097280" cy="1097280"/>
              <a:chOff x="1920558" y="3040063"/>
              <a:chExt cx="1097280" cy="1097280"/>
            </a:xfrm>
          </p:grpSpPr>
          <p:sp>
            <p:nvSpPr>
              <p:cNvPr id="99" name="Oval 98"/>
              <p:cNvSpPr/>
              <p:nvPr/>
            </p:nvSpPr>
            <p:spPr bwMode="auto">
              <a:xfrm>
                <a:off x="1920558" y="3040063"/>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pic>
            <p:nvPicPr>
              <p:cNvPr id="100" name="Picture 99"/>
              <p:cNvPicPr>
                <a:picLocks noChangeAspect="1"/>
              </p:cNvPicPr>
              <p:nvPr/>
            </p:nvPicPr>
            <p:blipFill rotWithShape="1">
              <a:blip r:embed="rId5">
                <a:extLst>
                  <a:ext uri="{28A0092B-C50C-407E-A947-70E740481C1C}">
                    <a14:useLocalDpi xmlns:a14="http://schemas.microsoft.com/office/drawing/2010/main" val="0"/>
                  </a:ext>
                </a:extLst>
              </a:blip>
              <a:srcRect l="32236" t="18542" r="32236" b="18542"/>
              <a:stretch/>
            </p:blipFill>
            <p:spPr>
              <a:xfrm>
                <a:off x="2170133" y="3346393"/>
                <a:ext cx="596123" cy="526818"/>
              </a:xfrm>
              <a:prstGeom prst="rect">
                <a:avLst/>
              </a:prstGeom>
            </p:spPr>
          </p:pic>
        </p:grpSp>
        <p:grpSp>
          <p:nvGrpSpPr>
            <p:cNvPr id="101" name="Group 100"/>
            <p:cNvGrpSpPr/>
            <p:nvPr/>
          </p:nvGrpSpPr>
          <p:grpSpPr>
            <a:xfrm>
              <a:off x="4678421" y="1249876"/>
              <a:ext cx="1097280" cy="1097280"/>
              <a:chOff x="4855674" y="5840868"/>
              <a:chExt cx="1097280" cy="1097280"/>
            </a:xfrm>
          </p:grpSpPr>
          <p:sp>
            <p:nvSpPr>
              <p:cNvPr id="102" name="Oval 101"/>
              <p:cNvSpPr/>
              <p:nvPr/>
            </p:nvSpPr>
            <p:spPr bwMode="auto">
              <a:xfrm>
                <a:off x="4855674" y="5840868"/>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03" name="Freeform 9"/>
              <p:cNvSpPr>
                <a:spLocks noChangeAspect="1"/>
              </p:cNvSpPr>
              <p:nvPr/>
            </p:nvSpPr>
            <p:spPr bwMode="auto">
              <a:xfrm>
                <a:off x="5191676" y="6122120"/>
                <a:ext cx="425276" cy="534776"/>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chemeClr val="accent3"/>
              </a:solidFill>
              <a:ln>
                <a:noFill/>
              </a:ln>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grpSp>
      <p:sp>
        <p:nvSpPr>
          <p:cNvPr id="114" name="Rectangle 113"/>
          <p:cNvSpPr/>
          <p:nvPr/>
        </p:nvSpPr>
        <p:spPr>
          <a:xfrm>
            <a:off x="191925" y="3094559"/>
            <a:ext cx="2065864" cy="2381999"/>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Computer Vision</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Content Moderator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Emotion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Face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Video</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Video Indexer</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Custom Vision Service</a:t>
            </a:r>
          </a:p>
        </p:txBody>
      </p:sp>
      <p:sp>
        <p:nvSpPr>
          <p:cNvPr id="115" name="Rectangle 114"/>
          <p:cNvSpPr/>
          <p:nvPr/>
        </p:nvSpPr>
        <p:spPr>
          <a:xfrm>
            <a:off x="9896450" y="3094559"/>
            <a:ext cx="2120283" cy="3122458"/>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Project Prague (gesture)</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Project Cuzco (events)</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Project Johannesburg (routing)</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 Project Nanjing (isochrones)</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Project Abu Dhabi (distance matrix)</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 Project Wollongong (location)</a:t>
            </a:r>
          </a:p>
        </p:txBody>
      </p:sp>
      <p:sp>
        <p:nvSpPr>
          <p:cNvPr id="116" name="TextBox 115">
            <a:extLst/>
          </p:cNvPr>
          <p:cNvSpPr txBox="1"/>
          <p:nvPr/>
        </p:nvSpPr>
        <p:spPr>
          <a:xfrm>
            <a:off x="8153051" y="3094558"/>
            <a:ext cx="1726629" cy="2599173"/>
          </a:xfrm>
          <a:prstGeom prst="rect">
            <a:avLst/>
          </a:prstGeom>
        </p:spPr>
        <p:txBody>
          <a:bodyPr wrap="square">
            <a:spAutoFit/>
          </a:bodyPr>
          <a:lstStyle>
            <a:defPPr>
              <a:defRPr lang="en-US"/>
            </a:defPPr>
            <a:lvl1pPr lvl="0" algn="ctr">
              <a:spcAft>
                <a:spcPts val="918"/>
              </a:spcAft>
              <a:defRPr sz="1632">
                <a:gradFill>
                  <a:gsLst>
                    <a:gs pos="6364">
                      <a:srgbClr val="353535"/>
                    </a:gs>
                    <a:gs pos="21818">
                      <a:srgbClr val="353535"/>
                    </a:gs>
                  </a:gsLst>
                  <a:lin ang="5400000" scaled="0"/>
                </a:gradFill>
                <a:latin typeface="Segoe UI" panose="020B0502040204020203" pitchFamily="34" charset="0"/>
                <a:cs typeface="Segoe UI" panose="020B0502040204020203" pitchFamily="34" charset="0"/>
              </a:defRPr>
            </a:lvl1p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Autosuggest</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 Bing Image Search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News Search</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 Bing Video Search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Web Search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Entity Search</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Custom Search</a:t>
            </a:r>
          </a:p>
        </p:txBody>
      </p:sp>
      <p:sp>
        <p:nvSpPr>
          <p:cNvPr id="117" name="TextBox 116">
            <a:extLst/>
          </p:cNvPr>
          <p:cNvSpPr txBox="1"/>
          <p:nvPr/>
        </p:nvSpPr>
        <p:spPr>
          <a:xfrm>
            <a:off x="6052059" y="3094558"/>
            <a:ext cx="2034916" cy="2470933"/>
          </a:xfrm>
          <a:prstGeom prst="rect">
            <a:avLst/>
          </a:prstGeom>
        </p:spPr>
        <p:txBody>
          <a:bodyPr wrap="square">
            <a:spAutoFit/>
          </a:bodyPr>
          <a:lstStyle>
            <a:defPPr>
              <a:defRPr lang="en-US"/>
            </a:defPPr>
            <a:lvl1pPr lvl="0" algn="ctr">
              <a:spcAft>
                <a:spcPts val="918"/>
              </a:spcAft>
              <a:defRPr sz="1632">
                <a:gradFill>
                  <a:gsLst>
                    <a:gs pos="6364">
                      <a:srgbClr val="353535"/>
                    </a:gs>
                    <a:gs pos="21818">
                      <a:srgbClr val="353535"/>
                    </a:gs>
                  </a:gsLst>
                  <a:lin ang="5400000" scaled="0"/>
                </a:gradFill>
                <a:latin typeface="Segoe UI" panose="020B0502040204020203" pitchFamily="34" charset="0"/>
                <a:cs typeface="Segoe UI" panose="020B0502040204020203" pitchFamily="34" charset="0"/>
              </a:defRPr>
            </a:lvl1p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Academic Knowledge</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 Entity Linking</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 Knowledge Exploration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Recommendations</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err="1">
                <a:ln>
                  <a:noFill/>
                </a:ln>
                <a:gradFill>
                  <a:gsLst>
                    <a:gs pos="6364">
                      <a:srgbClr val="353535"/>
                    </a:gs>
                    <a:gs pos="21818">
                      <a:srgbClr val="353535"/>
                    </a:gs>
                  </a:gsLst>
                  <a:lin ang="5400000" scaled="0"/>
                </a:gradFill>
                <a:effectLst/>
                <a:uLnTx/>
                <a:uFillTx/>
                <a:latin typeface="Segoe UI" panose="020B0502040204020203" pitchFamily="34" charset="0"/>
                <a:ea typeface="+mn-ea"/>
              </a:rPr>
              <a:t>QnA</a:t>
            </a: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 Maker</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Custom Decision Service</a:t>
            </a:r>
          </a:p>
        </p:txBody>
      </p:sp>
      <p:sp>
        <p:nvSpPr>
          <p:cNvPr id="118" name="TextBox 117">
            <a:extLst/>
          </p:cNvPr>
          <p:cNvSpPr txBox="1"/>
          <p:nvPr/>
        </p:nvSpPr>
        <p:spPr>
          <a:xfrm>
            <a:off x="4142921" y="3094559"/>
            <a:ext cx="1954183" cy="2816348"/>
          </a:xfrm>
          <a:prstGeom prst="rect">
            <a:avLst/>
          </a:prstGeom>
        </p:spPr>
        <p:txBody>
          <a:bodyPr wrap="square">
            <a:spAutoFit/>
          </a:bodyPr>
          <a:lstStyle>
            <a:defPPr>
              <a:defRPr lang="en-US"/>
            </a:defPPr>
            <a:lvl1pPr lvl="0" algn="ctr">
              <a:spcAft>
                <a:spcPts val="918"/>
              </a:spcAft>
              <a:defRPr sz="1632">
                <a:gradFill>
                  <a:gsLst>
                    <a:gs pos="6364">
                      <a:srgbClr val="353535"/>
                    </a:gs>
                    <a:gs pos="21818">
                      <a:srgbClr val="353535"/>
                    </a:gs>
                  </a:gsLst>
                  <a:lin ang="5400000" scaled="0"/>
                </a:gradFill>
                <a:latin typeface="Segoe UI" panose="020B0502040204020203" pitchFamily="34" charset="0"/>
                <a:cs typeface="Segoe UI" panose="020B0502040204020203" pitchFamily="34" charset="0"/>
              </a:defRPr>
            </a:lvl1p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Spell Check</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Linguistic Analysis</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Text Analytics</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Translator Text </a:t>
            </a:r>
            <a:b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b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&amp; Speech</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Web Language Model</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Language Understanding </a:t>
            </a:r>
          </a:p>
          <a:p>
            <a:pPr marL="0" marR="0" lvl="0" indent="0" algn="ctr" defTabSz="914234" rtl="0" eaLnBrk="1" fontAlgn="auto" latinLnBrk="0" hangingPunct="1">
              <a:lnSpc>
                <a:spcPct val="90000"/>
              </a:lnSpc>
              <a:spcBef>
                <a:spcPts val="0"/>
              </a:spcBef>
              <a:spcAft>
                <a:spcPts val="1400"/>
              </a:spcAft>
              <a:buClrTx/>
              <a:buSzTx/>
              <a:buFontTx/>
              <a:buNone/>
              <a:tabLst/>
              <a:defRPr/>
            </a:pPr>
            <a:endPar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endParaRPr>
          </a:p>
        </p:txBody>
      </p:sp>
      <p:sp>
        <p:nvSpPr>
          <p:cNvPr id="119" name="TextBox 118">
            <a:extLst/>
          </p:cNvPr>
          <p:cNvSpPr txBox="1"/>
          <p:nvPr/>
        </p:nvSpPr>
        <p:spPr>
          <a:xfrm>
            <a:off x="2253016" y="3094558"/>
            <a:ext cx="1867140" cy="1217513"/>
          </a:xfrm>
          <a:prstGeom prst="rect">
            <a:avLst/>
          </a:prstGeom>
        </p:spPr>
        <p:txBody>
          <a:bodyPr wrap="square">
            <a:spAutoFit/>
          </a:bodyPr>
          <a:lstStyle>
            <a:defPPr>
              <a:defRPr lang="en-US"/>
            </a:defPPr>
            <a:lvl1pPr lvl="0" algn="ctr">
              <a:spcAft>
                <a:spcPts val="918"/>
              </a:spcAft>
              <a:defRPr sz="1632">
                <a:gradFill>
                  <a:gsLst>
                    <a:gs pos="6364">
                      <a:srgbClr val="353535"/>
                    </a:gs>
                    <a:gs pos="21818">
                      <a:srgbClr val="353535"/>
                    </a:gs>
                  </a:gsLst>
                  <a:lin ang="5400000" scaled="0"/>
                </a:gradFill>
                <a:latin typeface="Segoe UI" panose="020B0502040204020203" pitchFamily="34" charset="0"/>
                <a:cs typeface="Segoe UI" panose="020B0502040204020203" pitchFamily="34" charset="0"/>
              </a:defRPr>
            </a:lvl1p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Speech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Speaker Recognition</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Custom Speech Service</a:t>
            </a:r>
          </a:p>
        </p:txBody>
      </p:sp>
      <p:sp>
        <p:nvSpPr>
          <p:cNvPr id="60" name="Rectangle 59"/>
          <p:cNvSpPr/>
          <p:nvPr/>
        </p:nvSpPr>
        <p:spPr>
          <a:xfrm>
            <a:off x="320251" y="1105352"/>
            <a:ext cx="7294166" cy="1070037"/>
          </a:xfrm>
          <a:prstGeom prst="rect">
            <a:avLst/>
          </a:prstGeom>
        </p:spPr>
        <p:txBody>
          <a:bodyPr wrap="square" anchor="ctr">
            <a:spAutoFit/>
          </a:bodyPr>
          <a:lstStyle/>
          <a:p>
            <a:pPr marL="0" marR="0" lvl="0" indent="0" algn="l" defTabSz="895963" rtl="0" eaLnBrk="1" fontAlgn="auto" latinLnBrk="0" hangingPunct="1">
              <a:lnSpc>
                <a:spcPct val="90000"/>
              </a:lnSpc>
              <a:spcBef>
                <a:spcPts val="0"/>
              </a:spcBef>
              <a:spcAft>
                <a:spcPts val="0"/>
              </a:spcAft>
              <a:buClrTx/>
              <a:buSzTx/>
              <a:buFontTx/>
              <a:buNone/>
              <a:tabLst/>
              <a:defRPr/>
            </a:pPr>
            <a:r>
              <a:rPr kumimoji="0" lang="en-US" altLang="en-US" sz="4314" b="0" i="0" u="none" strike="noStrike" kern="1200" cap="none" spc="0" normalizeH="0" baseline="0" noProof="0" dirty="0">
                <a:ln>
                  <a:noFill/>
                </a:ln>
                <a:gradFill>
                  <a:gsLst>
                    <a:gs pos="12727">
                      <a:srgbClr val="FFFFFF"/>
                    </a:gs>
                    <a:gs pos="52000">
                      <a:srgbClr val="FFFFFF"/>
                    </a:gs>
                  </a:gsLst>
                  <a:lin ang="10800000" scaled="0"/>
                </a:gradFill>
                <a:effectLst/>
                <a:uLnTx/>
                <a:uFillTx/>
                <a:latin typeface="Segoe UI Light"/>
                <a:ea typeface="+mn-ea"/>
                <a:cs typeface="+mn-cs"/>
              </a:rPr>
              <a:t>Microsoft Cognitive Services</a:t>
            </a:r>
          </a:p>
          <a:p>
            <a:pPr marL="0" marR="0" lvl="0" indent="0" algn="l" defTabSz="895963" rtl="0" eaLnBrk="1" fontAlgn="auto" latinLnBrk="0" hangingPunct="1">
              <a:lnSpc>
                <a:spcPct val="90000"/>
              </a:lnSpc>
              <a:spcBef>
                <a:spcPts val="0"/>
              </a:spcBef>
              <a:spcAft>
                <a:spcPts val="1440"/>
              </a:spcAft>
              <a:buClrTx/>
              <a:buSzTx/>
              <a:buFontTx/>
              <a:buNone/>
              <a:tabLst/>
              <a:defRPr/>
            </a:pPr>
            <a:r>
              <a:rPr kumimoji="0" lang="en-US" sz="2745" b="0" i="0" u="none" strike="noStrike" kern="1200" cap="none" spc="0" normalizeH="0" baseline="0" noProof="0" dirty="0">
                <a:ln>
                  <a:noFill/>
                </a:ln>
                <a:gradFill>
                  <a:gsLst>
                    <a:gs pos="12727">
                      <a:srgbClr val="FFFFFF"/>
                    </a:gs>
                    <a:gs pos="52000">
                      <a:srgbClr val="FFFFFF"/>
                    </a:gs>
                  </a:gsLst>
                  <a:lin ang="10800000" scaled="0"/>
                </a:gradFill>
                <a:effectLst/>
                <a:uLnTx/>
                <a:uFillTx/>
                <a:latin typeface="Segoe UI Semilight"/>
                <a:ea typeface="+mn-ea"/>
                <a:cs typeface="+mn-cs"/>
              </a:rPr>
              <a:t>Give your apps a human side</a:t>
            </a:r>
          </a:p>
        </p:txBody>
      </p:sp>
    </p:spTree>
    <p:extLst>
      <p:ext uri="{BB962C8B-B14F-4D97-AF65-F5344CB8AC3E}">
        <p14:creationId xmlns:p14="http://schemas.microsoft.com/office/powerpoint/2010/main" val="553181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16000" decel="84000" fill="hold" grpId="0" nodeType="afterEffect">
                                  <p:stCondLst>
                                    <p:cond delay="0"/>
                                  </p:stCondLst>
                                  <p:childTnLst>
                                    <p:animMotion origin="layout" path="M -6.25E-7 -3.7037E-7 L -0.00273 -0.11643 " pathEditMode="relative" rAng="0" ptsTypes="AA">
                                      <p:cBhvr>
                                        <p:cTn id="6" dur="750" fill="hold"/>
                                        <p:tgtEl>
                                          <p:spTgt spid="60"/>
                                        </p:tgtEl>
                                        <p:attrNameLst>
                                          <p:attrName>ppt_x</p:attrName>
                                          <p:attrName>ppt_y</p:attrName>
                                        </p:attrNameLst>
                                      </p:cBhvr>
                                      <p:rCtr x="-143" y="-5833"/>
                                    </p:animMotion>
                                  </p:childTnLst>
                                </p:cTn>
                              </p:par>
                              <p:par>
                                <p:cTn id="7" presetID="64" presetClass="path" presetSubtype="0" accel="12000" decel="86667" fill="hold" nodeType="withEffect">
                                  <p:stCondLst>
                                    <p:cond delay="0"/>
                                  </p:stCondLst>
                                  <p:childTnLst>
                                    <p:animMotion origin="layout" path="M 4.10774E-6 6.44576E-7 L 4.10774E-6 -0.2079 " pathEditMode="relative" rAng="0" ptsTypes="AA">
                                      <p:cBhvr>
                                        <p:cTn id="8" dur="750" fill="hold"/>
                                        <p:tgtEl>
                                          <p:spTgt spid="4"/>
                                        </p:tgtEl>
                                        <p:attrNameLst>
                                          <p:attrName>ppt_x</p:attrName>
                                          <p:attrName>ppt_y</p:attrName>
                                        </p:attrNameLst>
                                      </p:cBhvr>
                                      <p:rCtr x="0" y="-10395"/>
                                    </p:animMotion>
                                  </p:childTnLst>
                                </p:cTn>
                              </p:par>
                            </p:childTnLst>
                          </p:cTn>
                        </p:par>
                      </p:childTnLst>
                    </p:cTn>
                  </p:par>
                  <p:par>
                    <p:cTn id="9" fill="hold">
                      <p:stCondLst>
                        <p:cond delay="indefinite"/>
                      </p:stCondLst>
                      <p:childTnLst>
                        <p:par>
                          <p:cTn id="10" fill="hold">
                            <p:stCondLst>
                              <p:cond delay="0"/>
                            </p:stCondLst>
                          </p:cTn>
                        </p:par>
                      </p:childTnLst>
                    </p:cTn>
                  </p:par>
                  <p:par>
                    <p:cTn id="11" fill="hold">
                      <p:stCondLst>
                        <p:cond delay="indefinite"/>
                      </p:stCondLst>
                      <p:childTnLst>
                        <p:par>
                          <p:cTn id="12" fill="hold">
                            <p:stCondLst>
                              <p:cond delay="0"/>
                            </p:stCondLst>
                          </p:cTn>
                        </p:par>
                      </p:childTnLst>
                    </p:cTn>
                  </p:par>
                  <p:par>
                    <p:cTn id="13" fill="hold">
                      <p:stCondLst>
                        <p:cond delay="indefinite"/>
                      </p:stCondLst>
                      <p:childTnLst>
                        <p:par>
                          <p:cTn id="14" fill="hold">
                            <p:stCondLst>
                              <p:cond delay="0"/>
                            </p:stCondLst>
                          </p:cTn>
                        </p:par>
                      </p:childTnLst>
                    </p:cTn>
                  </p:par>
                  <p:par>
                    <p:cTn id="15" fill="hold">
                      <p:stCondLst>
                        <p:cond delay="indefinite"/>
                      </p:stCondLst>
                      <p:childTnLst>
                        <p:par>
                          <p:cTn id="16" fill="hold">
                            <p:stCondLst>
                              <p:cond delay="0"/>
                            </p:stCondLst>
                          </p:cTn>
                        </p:par>
                        <p:par>
                          <p:cTn id="17" fill="hold">
                            <p:stCondLst>
                              <p:cond delay="0"/>
                            </p:stCondLst>
                            <p:childTnLst>
                              <p:par>
                                <p:cTn id="18" presetID="9" presetClass="entr" presetSubtype="0" fill="hold" grpId="0" nodeType="afterEffect">
                                  <p:stCondLst>
                                    <p:cond delay="0"/>
                                  </p:stCondLst>
                                  <p:childTnLst>
                                    <p:set>
                                      <p:cBhvr>
                                        <p:cTn id="19" dur="1" fill="hold">
                                          <p:stCondLst>
                                            <p:cond delay="0"/>
                                          </p:stCondLst>
                                        </p:cTn>
                                        <p:tgtEl>
                                          <p:spTgt spid="114"/>
                                        </p:tgtEl>
                                        <p:attrNameLst>
                                          <p:attrName>style.visibility</p:attrName>
                                        </p:attrNameLst>
                                      </p:cBhvr>
                                      <p:to>
                                        <p:strVal val="visible"/>
                                      </p:to>
                                    </p:set>
                                    <p:animEffect transition="in" filter="dissolve">
                                      <p:cBhvr>
                                        <p:cTn id="20" dur="750"/>
                                        <p:tgtEl>
                                          <p:spTgt spid="114"/>
                                        </p:tgtEl>
                                      </p:cBhvr>
                                    </p:animEffect>
                                  </p:childTnLst>
                                </p:cTn>
                              </p:par>
                            </p:childTnLst>
                          </p:cTn>
                        </p:par>
                        <p:par>
                          <p:cTn id="21" fill="hold">
                            <p:stCondLst>
                              <p:cond delay="750"/>
                            </p:stCondLst>
                            <p:childTnLst>
                              <p:par>
                                <p:cTn id="22" presetID="9" presetClass="entr" presetSubtype="0" fill="hold" grpId="0" nodeType="afterEffect">
                                  <p:stCondLst>
                                    <p:cond delay="0"/>
                                  </p:stCondLst>
                                  <p:childTnLst>
                                    <p:set>
                                      <p:cBhvr>
                                        <p:cTn id="23" dur="1" fill="hold">
                                          <p:stCondLst>
                                            <p:cond delay="0"/>
                                          </p:stCondLst>
                                        </p:cTn>
                                        <p:tgtEl>
                                          <p:spTgt spid="119"/>
                                        </p:tgtEl>
                                        <p:attrNameLst>
                                          <p:attrName>style.visibility</p:attrName>
                                        </p:attrNameLst>
                                      </p:cBhvr>
                                      <p:to>
                                        <p:strVal val="visible"/>
                                      </p:to>
                                    </p:set>
                                    <p:animEffect transition="in" filter="dissolve">
                                      <p:cBhvr>
                                        <p:cTn id="24" dur="750"/>
                                        <p:tgtEl>
                                          <p:spTgt spid="119"/>
                                        </p:tgtEl>
                                      </p:cBhvr>
                                    </p:animEffect>
                                  </p:childTnLst>
                                </p:cTn>
                              </p:par>
                            </p:childTnLst>
                          </p:cTn>
                        </p:par>
                        <p:par>
                          <p:cTn id="25" fill="hold">
                            <p:stCondLst>
                              <p:cond delay="1500"/>
                            </p:stCondLst>
                            <p:childTnLst>
                              <p:par>
                                <p:cTn id="26" presetID="9" presetClass="entr" presetSubtype="0" fill="hold" grpId="0" nodeType="afterEffect">
                                  <p:stCondLst>
                                    <p:cond delay="0"/>
                                  </p:stCondLst>
                                  <p:childTnLst>
                                    <p:set>
                                      <p:cBhvr>
                                        <p:cTn id="27" dur="1" fill="hold">
                                          <p:stCondLst>
                                            <p:cond delay="0"/>
                                          </p:stCondLst>
                                        </p:cTn>
                                        <p:tgtEl>
                                          <p:spTgt spid="118"/>
                                        </p:tgtEl>
                                        <p:attrNameLst>
                                          <p:attrName>style.visibility</p:attrName>
                                        </p:attrNameLst>
                                      </p:cBhvr>
                                      <p:to>
                                        <p:strVal val="visible"/>
                                      </p:to>
                                    </p:set>
                                    <p:animEffect transition="in" filter="dissolve">
                                      <p:cBhvr>
                                        <p:cTn id="28" dur="750"/>
                                        <p:tgtEl>
                                          <p:spTgt spid="118"/>
                                        </p:tgtEl>
                                      </p:cBhvr>
                                    </p:animEffect>
                                  </p:childTnLst>
                                </p:cTn>
                              </p:par>
                            </p:childTnLst>
                          </p:cTn>
                        </p:par>
                        <p:par>
                          <p:cTn id="29" fill="hold">
                            <p:stCondLst>
                              <p:cond delay="2250"/>
                            </p:stCondLst>
                            <p:childTnLst>
                              <p:par>
                                <p:cTn id="30" presetID="9" presetClass="entr" presetSubtype="0" fill="hold" grpId="0" nodeType="afterEffect">
                                  <p:stCondLst>
                                    <p:cond delay="0"/>
                                  </p:stCondLst>
                                  <p:childTnLst>
                                    <p:set>
                                      <p:cBhvr>
                                        <p:cTn id="31" dur="1" fill="hold">
                                          <p:stCondLst>
                                            <p:cond delay="0"/>
                                          </p:stCondLst>
                                        </p:cTn>
                                        <p:tgtEl>
                                          <p:spTgt spid="117"/>
                                        </p:tgtEl>
                                        <p:attrNameLst>
                                          <p:attrName>style.visibility</p:attrName>
                                        </p:attrNameLst>
                                      </p:cBhvr>
                                      <p:to>
                                        <p:strVal val="visible"/>
                                      </p:to>
                                    </p:set>
                                    <p:animEffect transition="in" filter="dissolve">
                                      <p:cBhvr>
                                        <p:cTn id="32" dur="750"/>
                                        <p:tgtEl>
                                          <p:spTgt spid="117"/>
                                        </p:tgtEl>
                                      </p:cBhvr>
                                    </p:animEffect>
                                  </p:childTnLst>
                                </p:cTn>
                              </p:par>
                            </p:childTnLst>
                          </p:cTn>
                        </p:par>
                        <p:par>
                          <p:cTn id="33" fill="hold">
                            <p:stCondLst>
                              <p:cond delay="3000"/>
                            </p:stCondLst>
                            <p:childTnLst>
                              <p:par>
                                <p:cTn id="34" presetID="9" presetClass="entr" presetSubtype="0" fill="hold" grpId="0" nodeType="afterEffect">
                                  <p:stCondLst>
                                    <p:cond delay="0"/>
                                  </p:stCondLst>
                                  <p:childTnLst>
                                    <p:set>
                                      <p:cBhvr>
                                        <p:cTn id="35" dur="1" fill="hold">
                                          <p:stCondLst>
                                            <p:cond delay="0"/>
                                          </p:stCondLst>
                                        </p:cTn>
                                        <p:tgtEl>
                                          <p:spTgt spid="116"/>
                                        </p:tgtEl>
                                        <p:attrNameLst>
                                          <p:attrName>style.visibility</p:attrName>
                                        </p:attrNameLst>
                                      </p:cBhvr>
                                      <p:to>
                                        <p:strVal val="visible"/>
                                      </p:to>
                                    </p:set>
                                    <p:animEffect transition="in" filter="dissolve">
                                      <p:cBhvr>
                                        <p:cTn id="36" dur="750"/>
                                        <p:tgtEl>
                                          <p:spTgt spid="116"/>
                                        </p:tgtEl>
                                      </p:cBhvr>
                                    </p:animEffect>
                                  </p:childTnLst>
                                </p:cTn>
                              </p:par>
                            </p:childTnLst>
                          </p:cTn>
                        </p:par>
                        <p:par>
                          <p:cTn id="37" fill="hold">
                            <p:stCondLst>
                              <p:cond delay="3750"/>
                            </p:stCondLst>
                            <p:childTnLst>
                              <p:par>
                                <p:cTn id="38" presetID="9" presetClass="entr" presetSubtype="0" fill="hold" grpId="0" nodeType="afterEffect">
                                  <p:stCondLst>
                                    <p:cond delay="0"/>
                                  </p:stCondLst>
                                  <p:childTnLst>
                                    <p:set>
                                      <p:cBhvr>
                                        <p:cTn id="39" dur="1" fill="hold">
                                          <p:stCondLst>
                                            <p:cond delay="0"/>
                                          </p:stCondLst>
                                        </p:cTn>
                                        <p:tgtEl>
                                          <p:spTgt spid="115"/>
                                        </p:tgtEl>
                                        <p:attrNameLst>
                                          <p:attrName>style.visibility</p:attrName>
                                        </p:attrNameLst>
                                      </p:cBhvr>
                                      <p:to>
                                        <p:strVal val="visible"/>
                                      </p:to>
                                    </p:set>
                                    <p:animEffect transition="in" filter="dissolve">
                                      <p:cBhvr>
                                        <p:cTn id="40" dur="750"/>
                                        <p:tgtEl>
                                          <p:spTgt spid="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p:bldP spid="115" grpId="0"/>
      <p:bldP spid="116" grpId="0"/>
      <p:bldP spid="117" grpId="0"/>
      <p:bldP spid="118" grpId="0"/>
      <p:bldP spid="119" grpId="0"/>
      <p:bldP spid="6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42"/>
          <p:cNvPicPr>
            <a:picLocks noChangeAspect="1"/>
          </p:cNvPicPr>
          <p:nvPr/>
        </p:nvPicPr>
        <p:blipFill rotWithShape="1">
          <a:blip r:embed="rId3" cstate="email">
            <a:extLst>
              <a:ext uri="{28A0092B-C50C-407E-A947-70E740481C1C}">
                <a14:useLocalDpi xmlns:a14="http://schemas.microsoft.com/office/drawing/2010/main"/>
              </a:ext>
            </a:extLst>
          </a:blip>
          <a:srcRect t="22668" b="47825"/>
          <a:stretch/>
        </p:blipFill>
        <p:spPr>
          <a:xfrm>
            <a:off x="2595" y="1947"/>
            <a:ext cx="12186813" cy="3311113"/>
          </a:xfrm>
          <a:prstGeom prst="rect">
            <a:avLst/>
          </a:prstGeom>
        </p:spPr>
      </p:pic>
      <p:sp>
        <p:nvSpPr>
          <p:cNvPr id="106" name="Rectangle 105"/>
          <p:cNvSpPr/>
          <p:nvPr/>
        </p:nvSpPr>
        <p:spPr bwMode="auto">
          <a:xfrm>
            <a:off x="108" y="974"/>
            <a:ext cx="12204730" cy="3318889"/>
          </a:xfrm>
          <a:prstGeom prst="rect">
            <a:avLst/>
          </a:prstGeom>
          <a:gradFill>
            <a:gsLst>
              <a:gs pos="13000">
                <a:schemeClr val="tx1">
                  <a:alpha val="0"/>
                </a:schemeClr>
              </a:gs>
              <a:gs pos="83000">
                <a:schemeClr val="tx1"/>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86" tIns="140549" rIns="175686" bIns="140549" numCol="1" spcCol="0" rtlCol="0" fromWordArt="0" anchor="t" anchorCtr="0" forceAA="0" compatLnSpc="1">
            <a:prstTxWarp prst="textNoShape">
              <a:avLst/>
            </a:prstTxWarp>
            <a:noAutofit/>
          </a:bodyPr>
          <a:lstStyle/>
          <a:p>
            <a:pPr marL="0" marR="0" lvl="0" indent="0" algn="ctr" defTabSz="895671"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1" name="Rectangle 50">
            <a:extLst>
              <a:ext uri="{FF2B5EF4-FFF2-40B4-BE49-F238E27FC236}">
                <a16:creationId xmlns:a16="http://schemas.microsoft.com/office/drawing/2014/main" id="{C3FF6ACC-AAB8-45F0-A48C-8990BEC63DA6}"/>
              </a:ext>
            </a:extLst>
          </p:cNvPr>
          <p:cNvSpPr/>
          <p:nvPr/>
        </p:nvSpPr>
        <p:spPr bwMode="auto">
          <a:xfrm>
            <a:off x="865" y="1924999"/>
            <a:ext cx="12206461" cy="495464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cxnSp>
        <p:nvCxnSpPr>
          <p:cNvPr id="69" name="Straight Connector 68">
            <a:extLst>
              <a:ext uri="{FF2B5EF4-FFF2-40B4-BE49-F238E27FC236}">
                <a16:creationId xmlns:a16="http://schemas.microsoft.com/office/drawing/2014/main" id="{35423A66-77B0-4626-B683-AD6F7F6BFA38}"/>
              </a:ext>
            </a:extLst>
          </p:cNvPr>
          <p:cNvCxnSpPr/>
          <p:nvPr/>
        </p:nvCxnSpPr>
        <p:spPr>
          <a:xfrm>
            <a:off x="866" y="1902544"/>
            <a:ext cx="12208193" cy="0"/>
          </a:xfrm>
          <a:prstGeom prst="line">
            <a:avLst/>
          </a:prstGeom>
          <a:ln w="381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70" name="Group 69">
            <a:extLst>
              <a:ext uri="{FF2B5EF4-FFF2-40B4-BE49-F238E27FC236}">
                <a16:creationId xmlns:a16="http://schemas.microsoft.com/office/drawing/2014/main" id="{FA05D996-678A-4E13-9504-86DC0CC9FF82}"/>
              </a:ext>
            </a:extLst>
          </p:cNvPr>
          <p:cNvGrpSpPr/>
          <p:nvPr/>
        </p:nvGrpSpPr>
        <p:grpSpPr>
          <a:xfrm>
            <a:off x="6532099" y="1459320"/>
            <a:ext cx="1075558" cy="1075558"/>
            <a:chOff x="6572278" y="3003552"/>
            <a:chExt cx="1097280" cy="1097280"/>
          </a:xfrm>
        </p:grpSpPr>
        <p:sp>
          <p:nvSpPr>
            <p:cNvPr id="124" name="Oval 123">
              <a:extLst>
                <a:ext uri="{FF2B5EF4-FFF2-40B4-BE49-F238E27FC236}">
                  <a16:creationId xmlns:a16="http://schemas.microsoft.com/office/drawing/2014/main" id="{EA259040-F5D0-423F-ADA0-AAE8A0D2272F}"/>
                </a:ext>
              </a:extLst>
            </p:cNvPr>
            <p:cNvSpPr/>
            <p:nvPr/>
          </p:nvSpPr>
          <p:spPr bwMode="auto">
            <a:xfrm>
              <a:off x="6572278" y="3003552"/>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25" name="Freeform 5">
              <a:extLst>
                <a:ext uri="{FF2B5EF4-FFF2-40B4-BE49-F238E27FC236}">
                  <a16:creationId xmlns:a16="http://schemas.microsoft.com/office/drawing/2014/main" id="{512B5C33-899D-412F-8746-6800C8466CC4}"/>
                </a:ext>
              </a:extLst>
            </p:cNvPr>
            <p:cNvSpPr>
              <a:spLocks/>
            </p:cNvSpPr>
            <p:nvPr/>
          </p:nvSpPr>
          <p:spPr bwMode="auto">
            <a:xfrm>
              <a:off x="6855819" y="3284211"/>
              <a:ext cx="535961" cy="535961"/>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chemeClr val="accent3"/>
            </a:solidFill>
            <a:ln>
              <a:noFill/>
            </a:ln>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grpSp>
        <p:nvGrpSpPr>
          <p:cNvPr id="71" name="Group 70">
            <a:extLst>
              <a:ext uri="{FF2B5EF4-FFF2-40B4-BE49-F238E27FC236}">
                <a16:creationId xmlns:a16="http://schemas.microsoft.com/office/drawing/2014/main" id="{6051B4A6-A547-452A-83E6-F1C6BC047B84}"/>
              </a:ext>
            </a:extLst>
          </p:cNvPr>
          <p:cNvGrpSpPr/>
          <p:nvPr/>
        </p:nvGrpSpPr>
        <p:grpSpPr>
          <a:xfrm>
            <a:off x="8477527" y="1459320"/>
            <a:ext cx="1075558" cy="1075558"/>
            <a:chOff x="8455454" y="3003552"/>
            <a:chExt cx="1097280" cy="1097280"/>
          </a:xfrm>
        </p:grpSpPr>
        <p:sp>
          <p:nvSpPr>
            <p:cNvPr id="112" name="Oval 111">
              <a:extLst>
                <a:ext uri="{FF2B5EF4-FFF2-40B4-BE49-F238E27FC236}">
                  <a16:creationId xmlns:a16="http://schemas.microsoft.com/office/drawing/2014/main" id="{FE6DFCC7-DB66-4DB4-929D-3F266D1267AA}"/>
                </a:ext>
              </a:extLst>
            </p:cNvPr>
            <p:cNvSpPr/>
            <p:nvPr/>
          </p:nvSpPr>
          <p:spPr bwMode="auto">
            <a:xfrm>
              <a:off x="8455454" y="3003552"/>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nvGrpSpPr>
            <p:cNvPr id="113" name="Group 112">
              <a:extLst>
                <a:ext uri="{FF2B5EF4-FFF2-40B4-BE49-F238E27FC236}">
                  <a16:creationId xmlns:a16="http://schemas.microsoft.com/office/drawing/2014/main" id="{16729963-B81F-4C76-B424-F038BEB11447}"/>
                </a:ext>
              </a:extLst>
            </p:cNvPr>
            <p:cNvGrpSpPr/>
            <p:nvPr/>
          </p:nvGrpSpPr>
          <p:grpSpPr>
            <a:xfrm>
              <a:off x="8723741" y="3290119"/>
              <a:ext cx="560707" cy="524147"/>
              <a:chOff x="234470" y="477216"/>
              <a:chExt cx="560707" cy="524147"/>
            </a:xfrm>
          </p:grpSpPr>
          <p:sp>
            <p:nvSpPr>
              <p:cNvPr id="120" name="Freeform 14">
                <a:extLst>
                  <a:ext uri="{FF2B5EF4-FFF2-40B4-BE49-F238E27FC236}">
                    <a16:creationId xmlns:a16="http://schemas.microsoft.com/office/drawing/2014/main" id="{00F07F52-B07F-427F-8BBC-C5D8E9C3F7F6}"/>
                  </a:ext>
                </a:extLst>
              </p:cNvPr>
              <p:cNvSpPr>
                <a:spLocks/>
              </p:cNvSpPr>
              <p:nvPr/>
            </p:nvSpPr>
            <p:spPr bwMode="auto">
              <a:xfrm>
                <a:off x="234470" y="823343"/>
                <a:ext cx="187220" cy="178020"/>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nvGrpSpPr>
              <p:cNvPr id="121" name="Group 120">
                <a:extLst>
                  <a:ext uri="{FF2B5EF4-FFF2-40B4-BE49-F238E27FC236}">
                    <a16:creationId xmlns:a16="http://schemas.microsoft.com/office/drawing/2014/main" id="{C67F9848-6810-4FD1-AB56-1B0AEE3712C7}"/>
                  </a:ext>
                </a:extLst>
              </p:cNvPr>
              <p:cNvGrpSpPr/>
              <p:nvPr/>
            </p:nvGrpSpPr>
            <p:grpSpPr>
              <a:xfrm>
                <a:off x="350114" y="477216"/>
                <a:ext cx="445063" cy="423192"/>
                <a:chOff x="350114" y="477216"/>
                <a:chExt cx="445063" cy="423192"/>
              </a:xfrm>
            </p:grpSpPr>
            <p:sp>
              <p:nvSpPr>
                <p:cNvPr id="122" name="Oval 13">
                  <a:extLst>
                    <a:ext uri="{FF2B5EF4-FFF2-40B4-BE49-F238E27FC236}">
                      <a16:creationId xmlns:a16="http://schemas.microsoft.com/office/drawing/2014/main" id="{CB18CF77-C133-4495-A7D9-11E6C2768174}"/>
                    </a:ext>
                  </a:extLst>
                </p:cNvPr>
                <p:cNvSpPr>
                  <a:spLocks noChangeArrowheads="1"/>
                </p:cNvSpPr>
                <p:nvPr/>
              </p:nvSpPr>
              <p:spPr bwMode="auto">
                <a:xfrm>
                  <a:off x="350114" y="477216"/>
                  <a:ext cx="445063" cy="423192"/>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123" name="Oval 13">
                  <a:extLst>
                    <a:ext uri="{FF2B5EF4-FFF2-40B4-BE49-F238E27FC236}">
                      <a16:creationId xmlns:a16="http://schemas.microsoft.com/office/drawing/2014/main" id="{6696EE5B-E05C-4D3F-BE06-FA8D1A4804B2}"/>
                    </a:ext>
                  </a:extLst>
                </p:cNvPr>
                <p:cNvSpPr>
                  <a:spLocks noChangeArrowheads="1"/>
                </p:cNvSpPr>
                <p:nvPr/>
              </p:nvSpPr>
              <p:spPr bwMode="auto">
                <a:xfrm>
                  <a:off x="415934" y="539802"/>
                  <a:ext cx="313423" cy="298021"/>
                </a:xfrm>
                <a:prstGeom prst="ellipse">
                  <a:avLst/>
                </a:prstGeom>
                <a:solidFill>
                  <a:schemeClr val="bg1">
                    <a:lumMod val="95000"/>
                  </a:schemeClr>
                </a:solidFill>
                <a:ln>
                  <a:noFill/>
                </a:ln>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grpSp>
      </p:grpSp>
      <p:grpSp>
        <p:nvGrpSpPr>
          <p:cNvPr id="72" name="Group 71">
            <a:extLst>
              <a:ext uri="{FF2B5EF4-FFF2-40B4-BE49-F238E27FC236}">
                <a16:creationId xmlns:a16="http://schemas.microsoft.com/office/drawing/2014/main" id="{320D8D78-4788-488D-82FF-CCC45239D83D}"/>
              </a:ext>
            </a:extLst>
          </p:cNvPr>
          <p:cNvGrpSpPr/>
          <p:nvPr/>
        </p:nvGrpSpPr>
        <p:grpSpPr>
          <a:xfrm>
            <a:off x="10422955" y="1459320"/>
            <a:ext cx="1075558" cy="1075558"/>
            <a:chOff x="10520187" y="3040063"/>
            <a:chExt cx="1097280" cy="1097280"/>
          </a:xfrm>
        </p:grpSpPr>
        <p:sp>
          <p:nvSpPr>
            <p:cNvPr id="90" name="Oval 89">
              <a:extLst>
                <a:ext uri="{FF2B5EF4-FFF2-40B4-BE49-F238E27FC236}">
                  <a16:creationId xmlns:a16="http://schemas.microsoft.com/office/drawing/2014/main" id="{254C1D61-6EAD-49F8-A408-137DA2E2CD91}"/>
                </a:ext>
              </a:extLst>
            </p:cNvPr>
            <p:cNvSpPr/>
            <p:nvPr/>
          </p:nvSpPr>
          <p:spPr bwMode="auto">
            <a:xfrm>
              <a:off x="10520187" y="3040063"/>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nvGrpSpPr>
            <p:cNvPr id="91" name="Group 90">
              <a:extLst>
                <a:ext uri="{FF2B5EF4-FFF2-40B4-BE49-F238E27FC236}">
                  <a16:creationId xmlns:a16="http://schemas.microsoft.com/office/drawing/2014/main" id="{706B9DA7-8C1B-408A-9C46-2CB0A0D3CD74}"/>
                </a:ext>
              </a:extLst>
            </p:cNvPr>
            <p:cNvGrpSpPr/>
            <p:nvPr/>
          </p:nvGrpSpPr>
          <p:grpSpPr>
            <a:xfrm>
              <a:off x="10844633" y="3350885"/>
              <a:ext cx="448389" cy="475636"/>
              <a:chOff x="1976972" y="1401677"/>
              <a:chExt cx="467797" cy="692886"/>
            </a:xfrm>
            <a:solidFill>
              <a:schemeClr val="accent1"/>
            </a:solidFill>
          </p:grpSpPr>
          <p:sp>
            <p:nvSpPr>
              <p:cNvPr id="105" name="Freeform 413">
                <a:extLst>
                  <a:ext uri="{FF2B5EF4-FFF2-40B4-BE49-F238E27FC236}">
                    <a16:creationId xmlns:a16="http://schemas.microsoft.com/office/drawing/2014/main" id="{FE071478-9174-4A00-AB65-9CB8A44F0F9B}"/>
                  </a:ext>
                </a:extLst>
              </p:cNvPr>
              <p:cNvSpPr>
                <a:spLocks/>
              </p:cNvSpPr>
              <p:nvPr/>
            </p:nvSpPr>
            <p:spPr bwMode="auto">
              <a:xfrm>
                <a:off x="1976972" y="1440823"/>
                <a:ext cx="467797" cy="653740"/>
              </a:xfrm>
              <a:custGeom>
                <a:avLst/>
                <a:gdLst>
                  <a:gd name="T0" fmla="*/ 102 w 109"/>
                  <a:gd name="T1" fmla="*/ 125 h 153"/>
                  <a:gd name="T2" fmla="*/ 70 w 109"/>
                  <a:gd name="T3" fmla="*/ 64 h 153"/>
                  <a:gd name="T4" fmla="*/ 68 w 109"/>
                  <a:gd name="T5" fmla="*/ 53 h 153"/>
                  <a:gd name="T6" fmla="*/ 68 w 109"/>
                  <a:gd name="T7" fmla="*/ 0 h 153"/>
                  <a:gd name="T8" fmla="*/ 59 w 109"/>
                  <a:gd name="T9" fmla="*/ 0 h 153"/>
                  <a:gd name="T10" fmla="*/ 51 w 109"/>
                  <a:gd name="T11" fmla="*/ 0 h 153"/>
                  <a:gd name="T12" fmla="*/ 42 w 109"/>
                  <a:gd name="T13" fmla="*/ 0 h 153"/>
                  <a:gd name="T14" fmla="*/ 42 w 109"/>
                  <a:gd name="T15" fmla="*/ 53 h 153"/>
                  <a:gd name="T16" fmla="*/ 39 w 109"/>
                  <a:gd name="T17" fmla="*/ 64 h 153"/>
                  <a:gd name="T18" fmla="*/ 7 w 109"/>
                  <a:gd name="T19" fmla="*/ 125 h 153"/>
                  <a:gd name="T20" fmla="*/ 22 w 109"/>
                  <a:gd name="T21" fmla="*/ 153 h 153"/>
                  <a:gd name="T22" fmla="*/ 51 w 109"/>
                  <a:gd name="T23" fmla="*/ 153 h 153"/>
                  <a:gd name="T24" fmla="*/ 59 w 109"/>
                  <a:gd name="T25" fmla="*/ 153 h 153"/>
                  <a:gd name="T26" fmla="*/ 90 w 109"/>
                  <a:gd name="T27" fmla="*/ 153 h 153"/>
                  <a:gd name="T28" fmla="*/ 102 w 109"/>
                  <a:gd name="T29" fmla="*/ 12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53">
                    <a:moveTo>
                      <a:pt x="102" y="125"/>
                    </a:moveTo>
                    <a:cubicBezTo>
                      <a:pt x="94" y="110"/>
                      <a:pt x="70" y="64"/>
                      <a:pt x="70" y="64"/>
                    </a:cubicBezTo>
                    <a:cubicBezTo>
                      <a:pt x="70" y="64"/>
                      <a:pt x="68" y="61"/>
                      <a:pt x="68" y="53"/>
                    </a:cubicBezTo>
                    <a:cubicBezTo>
                      <a:pt x="68" y="46"/>
                      <a:pt x="68" y="0"/>
                      <a:pt x="68" y="0"/>
                    </a:cubicBezTo>
                    <a:cubicBezTo>
                      <a:pt x="59" y="0"/>
                      <a:pt x="59" y="0"/>
                      <a:pt x="59" y="0"/>
                    </a:cubicBezTo>
                    <a:cubicBezTo>
                      <a:pt x="51" y="0"/>
                      <a:pt x="51" y="0"/>
                      <a:pt x="51" y="0"/>
                    </a:cubicBezTo>
                    <a:cubicBezTo>
                      <a:pt x="42" y="0"/>
                      <a:pt x="42" y="0"/>
                      <a:pt x="42" y="0"/>
                    </a:cubicBezTo>
                    <a:cubicBezTo>
                      <a:pt x="42" y="0"/>
                      <a:pt x="42" y="47"/>
                      <a:pt x="42" y="53"/>
                    </a:cubicBezTo>
                    <a:cubicBezTo>
                      <a:pt x="42" y="59"/>
                      <a:pt x="39" y="64"/>
                      <a:pt x="39" y="64"/>
                    </a:cubicBezTo>
                    <a:cubicBezTo>
                      <a:pt x="39" y="64"/>
                      <a:pt x="15" y="110"/>
                      <a:pt x="7" y="125"/>
                    </a:cubicBezTo>
                    <a:cubicBezTo>
                      <a:pt x="0" y="137"/>
                      <a:pt x="10" y="153"/>
                      <a:pt x="22" y="153"/>
                    </a:cubicBezTo>
                    <a:cubicBezTo>
                      <a:pt x="51" y="153"/>
                      <a:pt x="51" y="153"/>
                      <a:pt x="51" y="153"/>
                    </a:cubicBezTo>
                    <a:cubicBezTo>
                      <a:pt x="59" y="153"/>
                      <a:pt x="59" y="153"/>
                      <a:pt x="59" y="153"/>
                    </a:cubicBezTo>
                    <a:cubicBezTo>
                      <a:pt x="90" y="153"/>
                      <a:pt x="90" y="153"/>
                      <a:pt x="90" y="153"/>
                    </a:cubicBezTo>
                    <a:cubicBezTo>
                      <a:pt x="101" y="153"/>
                      <a:pt x="109" y="137"/>
                      <a:pt x="102"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107" name="Freeform 414">
                <a:extLst>
                  <a:ext uri="{FF2B5EF4-FFF2-40B4-BE49-F238E27FC236}">
                    <a16:creationId xmlns:a16="http://schemas.microsoft.com/office/drawing/2014/main" id="{2C87EC8C-4E94-4EDC-B3AC-12A524C3AB90}"/>
                  </a:ext>
                </a:extLst>
              </p:cNvPr>
              <p:cNvSpPr>
                <a:spLocks/>
              </p:cNvSpPr>
              <p:nvPr/>
            </p:nvSpPr>
            <p:spPr bwMode="auto">
              <a:xfrm>
                <a:off x="1976972" y="1440823"/>
                <a:ext cx="467797" cy="653740"/>
              </a:xfrm>
              <a:custGeom>
                <a:avLst/>
                <a:gdLst>
                  <a:gd name="T0" fmla="*/ 102 w 109"/>
                  <a:gd name="T1" fmla="*/ 125 h 153"/>
                  <a:gd name="T2" fmla="*/ 70 w 109"/>
                  <a:gd name="T3" fmla="*/ 64 h 153"/>
                  <a:gd name="T4" fmla="*/ 68 w 109"/>
                  <a:gd name="T5" fmla="*/ 53 h 153"/>
                  <a:gd name="T6" fmla="*/ 68 w 109"/>
                  <a:gd name="T7" fmla="*/ 0 h 153"/>
                  <a:gd name="T8" fmla="*/ 59 w 109"/>
                  <a:gd name="T9" fmla="*/ 0 h 153"/>
                  <a:gd name="T10" fmla="*/ 51 w 109"/>
                  <a:gd name="T11" fmla="*/ 0 h 153"/>
                  <a:gd name="T12" fmla="*/ 42 w 109"/>
                  <a:gd name="T13" fmla="*/ 0 h 153"/>
                  <a:gd name="T14" fmla="*/ 42 w 109"/>
                  <a:gd name="T15" fmla="*/ 53 h 153"/>
                  <a:gd name="T16" fmla="*/ 39 w 109"/>
                  <a:gd name="T17" fmla="*/ 64 h 153"/>
                  <a:gd name="T18" fmla="*/ 7 w 109"/>
                  <a:gd name="T19" fmla="*/ 125 h 153"/>
                  <a:gd name="T20" fmla="*/ 22 w 109"/>
                  <a:gd name="T21" fmla="*/ 153 h 153"/>
                  <a:gd name="T22" fmla="*/ 51 w 109"/>
                  <a:gd name="T23" fmla="*/ 153 h 153"/>
                  <a:gd name="T24" fmla="*/ 59 w 109"/>
                  <a:gd name="T25" fmla="*/ 153 h 153"/>
                  <a:gd name="T26" fmla="*/ 90 w 109"/>
                  <a:gd name="T27" fmla="*/ 153 h 153"/>
                  <a:gd name="T28" fmla="*/ 102 w 109"/>
                  <a:gd name="T29" fmla="*/ 12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53">
                    <a:moveTo>
                      <a:pt x="102" y="125"/>
                    </a:moveTo>
                    <a:cubicBezTo>
                      <a:pt x="94" y="110"/>
                      <a:pt x="70" y="64"/>
                      <a:pt x="70" y="64"/>
                    </a:cubicBezTo>
                    <a:cubicBezTo>
                      <a:pt x="70" y="64"/>
                      <a:pt x="68" y="61"/>
                      <a:pt x="68" y="53"/>
                    </a:cubicBezTo>
                    <a:cubicBezTo>
                      <a:pt x="68" y="46"/>
                      <a:pt x="68" y="0"/>
                      <a:pt x="68" y="0"/>
                    </a:cubicBezTo>
                    <a:cubicBezTo>
                      <a:pt x="59" y="0"/>
                      <a:pt x="59" y="0"/>
                      <a:pt x="59" y="0"/>
                    </a:cubicBezTo>
                    <a:cubicBezTo>
                      <a:pt x="51" y="0"/>
                      <a:pt x="51" y="0"/>
                      <a:pt x="51" y="0"/>
                    </a:cubicBezTo>
                    <a:cubicBezTo>
                      <a:pt x="42" y="0"/>
                      <a:pt x="42" y="0"/>
                      <a:pt x="42" y="0"/>
                    </a:cubicBezTo>
                    <a:cubicBezTo>
                      <a:pt x="42" y="0"/>
                      <a:pt x="42" y="47"/>
                      <a:pt x="42" y="53"/>
                    </a:cubicBezTo>
                    <a:cubicBezTo>
                      <a:pt x="42" y="59"/>
                      <a:pt x="39" y="64"/>
                      <a:pt x="39" y="64"/>
                    </a:cubicBezTo>
                    <a:cubicBezTo>
                      <a:pt x="39" y="64"/>
                      <a:pt x="15" y="110"/>
                      <a:pt x="7" y="125"/>
                    </a:cubicBezTo>
                    <a:cubicBezTo>
                      <a:pt x="0" y="137"/>
                      <a:pt x="10" y="153"/>
                      <a:pt x="22" y="153"/>
                    </a:cubicBezTo>
                    <a:cubicBezTo>
                      <a:pt x="51" y="153"/>
                      <a:pt x="51" y="153"/>
                      <a:pt x="51" y="153"/>
                    </a:cubicBezTo>
                    <a:cubicBezTo>
                      <a:pt x="59" y="153"/>
                      <a:pt x="59" y="153"/>
                      <a:pt x="59" y="153"/>
                    </a:cubicBezTo>
                    <a:cubicBezTo>
                      <a:pt x="90" y="153"/>
                      <a:pt x="90" y="153"/>
                      <a:pt x="90" y="153"/>
                    </a:cubicBezTo>
                    <a:cubicBezTo>
                      <a:pt x="101" y="153"/>
                      <a:pt x="109" y="137"/>
                      <a:pt x="102" y="12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108" name="Freeform 415">
                <a:extLst>
                  <a:ext uri="{FF2B5EF4-FFF2-40B4-BE49-F238E27FC236}">
                    <a16:creationId xmlns:a16="http://schemas.microsoft.com/office/drawing/2014/main" id="{40319E7A-3485-457A-B3E7-75E25E1689F8}"/>
                  </a:ext>
                </a:extLst>
              </p:cNvPr>
              <p:cNvSpPr>
                <a:spLocks/>
              </p:cNvSpPr>
              <p:nvPr/>
            </p:nvSpPr>
            <p:spPr bwMode="auto">
              <a:xfrm>
                <a:off x="2117898" y="1401677"/>
                <a:ext cx="183987" cy="72421"/>
              </a:xfrm>
              <a:custGeom>
                <a:avLst/>
                <a:gdLst>
                  <a:gd name="T0" fmla="*/ 43 w 43"/>
                  <a:gd name="T1" fmla="*/ 9 h 17"/>
                  <a:gd name="T2" fmla="*/ 35 w 43"/>
                  <a:gd name="T3" fmla="*/ 17 h 17"/>
                  <a:gd name="T4" fmla="*/ 9 w 43"/>
                  <a:gd name="T5" fmla="*/ 17 h 17"/>
                  <a:gd name="T6" fmla="*/ 0 w 43"/>
                  <a:gd name="T7" fmla="*/ 9 h 17"/>
                  <a:gd name="T8" fmla="*/ 0 w 43"/>
                  <a:gd name="T9" fmla="*/ 9 h 17"/>
                  <a:gd name="T10" fmla="*/ 9 w 43"/>
                  <a:gd name="T11" fmla="*/ 0 h 17"/>
                  <a:gd name="T12" fmla="*/ 35 w 43"/>
                  <a:gd name="T13" fmla="*/ 0 h 17"/>
                  <a:gd name="T14" fmla="*/ 43 w 43"/>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17">
                    <a:moveTo>
                      <a:pt x="43" y="9"/>
                    </a:moveTo>
                    <a:cubicBezTo>
                      <a:pt x="43" y="13"/>
                      <a:pt x="40" y="17"/>
                      <a:pt x="35" y="17"/>
                    </a:cubicBezTo>
                    <a:cubicBezTo>
                      <a:pt x="9" y="17"/>
                      <a:pt x="9" y="17"/>
                      <a:pt x="9" y="17"/>
                    </a:cubicBezTo>
                    <a:cubicBezTo>
                      <a:pt x="4" y="17"/>
                      <a:pt x="0" y="13"/>
                      <a:pt x="0" y="9"/>
                    </a:cubicBezTo>
                    <a:cubicBezTo>
                      <a:pt x="0" y="9"/>
                      <a:pt x="0" y="9"/>
                      <a:pt x="0" y="9"/>
                    </a:cubicBezTo>
                    <a:cubicBezTo>
                      <a:pt x="0" y="4"/>
                      <a:pt x="4" y="0"/>
                      <a:pt x="9" y="0"/>
                    </a:cubicBezTo>
                    <a:cubicBezTo>
                      <a:pt x="35" y="0"/>
                      <a:pt x="35" y="0"/>
                      <a:pt x="35" y="0"/>
                    </a:cubicBezTo>
                    <a:cubicBezTo>
                      <a:pt x="40" y="0"/>
                      <a:pt x="43" y="4"/>
                      <a:pt x="43" y="9"/>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109" name="Freeform 416">
                <a:extLst>
                  <a:ext uri="{FF2B5EF4-FFF2-40B4-BE49-F238E27FC236}">
                    <a16:creationId xmlns:a16="http://schemas.microsoft.com/office/drawing/2014/main" id="{E27696CD-A5CC-4D4B-94D1-06A233789E60}"/>
                  </a:ext>
                </a:extLst>
              </p:cNvPr>
              <p:cNvSpPr>
                <a:spLocks noEditPoints="1"/>
              </p:cNvSpPr>
              <p:nvPr/>
            </p:nvSpPr>
            <p:spPr bwMode="auto">
              <a:xfrm>
                <a:off x="2139429" y="1838157"/>
                <a:ext cx="90036" cy="88079"/>
              </a:xfrm>
              <a:custGeom>
                <a:avLst/>
                <a:gdLst>
                  <a:gd name="T0" fmla="*/ 11 w 21"/>
                  <a:gd name="T1" fmla="*/ 21 h 21"/>
                  <a:gd name="T2" fmla="*/ 0 w 21"/>
                  <a:gd name="T3" fmla="*/ 11 h 21"/>
                  <a:gd name="T4" fmla="*/ 11 w 21"/>
                  <a:gd name="T5" fmla="*/ 0 h 21"/>
                  <a:gd name="T6" fmla="*/ 21 w 21"/>
                  <a:gd name="T7" fmla="*/ 11 h 21"/>
                  <a:gd name="T8" fmla="*/ 11 w 21"/>
                  <a:gd name="T9" fmla="*/ 21 h 21"/>
                  <a:gd name="T10" fmla="*/ 11 w 21"/>
                  <a:gd name="T11" fmla="*/ 2 h 21"/>
                  <a:gd name="T12" fmla="*/ 2 w 21"/>
                  <a:gd name="T13" fmla="*/ 11 h 21"/>
                  <a:gd name="T14" fmla="*/ 11 w 21"/>
                  <a:gd name="T15" fmla="*/ 19 h 21"/>
                  <a:gd name="T16" fmla="*/ 19 w 21"/>
                  <a:gd name="T17" fmla="*/ 11 h 21"/>
                  <a:gd name="T18" fmla="*/ 11 w 21"/>
                  <a:gd name="T1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5" y="21"/>
                      <a:pt x="0" y="16"/>
                      <a:pt x="0" y="11"/>
                    </a:cubicBezTo>
                    <a:cubicBezTo>
                      <a:pt x="0" y="5"/>
                      <a:pt x="5" y="0"/>
                      <a:pt x="11" y="0"/>
                    </a:cubicBezTo>
                    <a:cubicBezTo>
                      <a:pt x="16" y="0"/>
                      <a:pt x="21" y="5"/>
                      <a:pt x="21" y="11"/>
                    </a:cubicBezTo>
                    <a:cubicBezTo>
                      <a:pt x="21" y="16"/>
                      <a:pt x="16" y="21"/>
                      <a:pt x="11" y="21"/>
                    </a:cubicBezTo>
                    <a:close/>
                    <a:moveTo>
                      <a:pt x="11" y="2"/>
                    </a:moveTo>
                    <a:cubicBezTo>
                      <a:pt x="6" y="2"/>
                      <a:pt x="2" y="6"/>
                      <a:pt x="2" y="11"/>
                    </a:cubicBezTo>
                    <a:cubicBezTo>
                      <a:pt x="2" y="15"/>
                      <a:pt x="6" y="19"/>
                      <a:pt x="11" y="19"/>
                    </a:cubicBezTo>
                    <a:cubicBezTo>
                      <a:pt x="15" y="19"/>
                      <a:pt x="19" y="15"/>
                      <a:pt x="19" y="11"/>
                    </a:cubicBezTo>
                    <a:cubicBezTo>
                      <a:pt x="19" y="6"/>
                      <a:pt x="15" y="2"/>
                      <a:pt x="11" y="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110" name="Oval 417">
                <a:extLst>
                  <a:ext uri="{FF2B5EF4-FFF2-40B4-BE49-F238E27FC236}">
                    <a16:creationId xmlns:a16="http://schemas.microsoft.com/office/drawing/2014/main" id="{1E1E84AF-B763-4ED0-ACD3-055111BAB26A}"/>
                  </a:ext>
                </a:extLst>
              </p:cNvPr>
              <p:cNvSpPr>
                <a:spLocks noChangeArrowheads="1"/>
              </p:cNvSpPr>
              <p:nvPr/>
            </p:nvSpPr>
            <p:spPr bwMode="auto">
              <a:xfrm>
                <a:off x="2174661" y="1875345"/>
                <a:ext cx="101780" cy="107652"/>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111" name="Rectangle 419">
                <a:extLst>
                  <a:ext uri="{FF2B5EF4-FFF2-40B4-BE49-F238E27FC236}">
                    <a16:creationId xmlns:a16="http://schemas.microsoft.com/office/drawing/2014/main" id="{FB757C4D-1EAB-4555-B3FA-84C35F2EA058}"/>
                  </a:ext>
                </a:extLst>
              </p:cNvPr>
              <p:cNvSpPr>
                <a:spLocks noChangeArrowheads="1"/>
              </p:cNvSpPr>
              <p:nvPr/>
            </p:nvSpPr>
            <p:spPr bwMode="auto">
              <a:xfrm>
                <a:off x="2156382" y="1474098"/>
                <a:ext cx="111567" cy="25446"/>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grpSp>
      </p:grpSp>
      <p:grpSp>
        <p:nvGrpSpPr>
          <p:cNvPr id="73" name="Group 72">
            <a:extLst>
              <a:ext uri="{FF2B5EF4-FFF2-40B4-BE49-F238E27FC236}">
                <a16:creationId xmlns:a16="http://schemas.microsoft.com/office/drawing/2014/main" id="{5DB584D9-5242-4453-B9DE-F8193CA4B161}"/>
              </a:ext>
            </a:extLst>
          </p:cNvPr>
          <p:cNvGrpSpPr/>
          <p:nvPr/>
        </p:nvGrpSpPr>
        <p:grpSpPr>
          <a:xfrm>
            <a:off x="695809" y="1459320"/>
            <a:ext cx="1075558" cy="1075558"/>
            <a:chOff x="1635346" y="1767983"/>
            <a:chExt cx="1287898" cy="1287898"/>
          </a:xfrm>
        </p:grpSpPr>
        <p:sp>
          <p:nvSpPr>
            <p:cNvPr id="88" name="Oval 87">
              <a:extLst>
                <a:ext uri="{FF2B5EF4-FFF2-40B4-BE49-F238E27FC236}">
                  <a16:creationId xmlns:a16="http://schemas.microsoft.com/office/drawing/2014/main" id="{B896AB71-F6C7-4B82-9D9C-47A8368A8B0A}"/>
                </a:ext>
              </a:extLst>
            </p:cNvPr>
            <p:cNvSpPr/>
            <p:nvPr/>
          </p:nvSpPr>
          <p:spPr bwMode="auto">
            <a:xfrm>
              <a:off x="1635346" y="1767983"/>
              <a:ext cx="1287898" cy="1287898"/>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pic>
          <p:nvPicPr>
            <p:cNvPr id="89" name="Picture 88">
              <a:extLst>
                <a:ext uri="{FF2B5EF4-FFF2-40B4-BE49-F238E27FC236}">
                  <a16:creationId xmlns:a16="http://schemas.microsoft.com/office/drawing/2014/main" id="{5487E23E-F4A2-4B5F-9603-BFBD2C70FF26}"/>
                </a:ext>
              </a:extLst>
            </p:cNvPr>
            <p:cNvPicPr>
              <a:picLocks noChangeAspect="1"/>
            </p:cNvPicPr>
            <p:nvPr/>
          </p:nvPicPr>
          <p:blipFill rotWithShape="1">
            <a:blip r:embed="rId4">
              <a:extLst>
                <a:ext uri="{28A0092B-C50C-407E-A947-70E740481C1C}">
                  <a14:useLocalDpi xmlns:a14="http://schemas.microsoft.com/office/drawing/2010/main" val="0"/>
                </a:ext>
              </a:extLst>
            </a:blip>
            <a:srcRect l="25964" t="13315" r="25964" b="13315"/>
            <a:stretch/>
          </p:blipFill>
          <p:spPr>
            <a:xfrm>
              <a:off x="1739307" y="2000770"/>
              <a:ext cx="1079976" cy="822324"/>
            </a:xfrm>
            <a:prstGeom prst="rect">
              <a:avLst/>
            </a:prstGeom>
          </p:spPr>
        </p:pic>
      </p:grpSp>
      <p:grpSp>
        <p:nvGrpSpPr>
          <p:cNvPr id="82" name="Group 81">
            <a:extLst>
              <a:ext uri="{FF2B5EF4-FFF2-40B4-BE49-F238E27FC236}">
                <a16:creationId xmlns:a16="http://schemas.microsoft.com/office/drawing/2014/main" id="{C8BECAD3-6B3E-40EE-83A0-D76694FD1754}"/>
              </a:ext>
            </a:extLst>
          </p:cNvPr>
          <p:cNvGrpSpPr/>
          <p:nvPr/>
        </p:nvGrpSpPr>
        <p:grpSpPr>
          <a:xfrm>
            <a:off x="2641239" y="1459320"/>
            <a:ext cx="1075558" cy="1075558"/>
            <a:chOff x="1920558" y="3040063"/>
            <a:chExt cx="1097280" cy="1097280"/>
          </a:xfrm>
        </p:grpSpPr>
        <p:sp>
          <p:nvSpPr>
            <p:cNvPr id="86" name="Oval 85">
              <a:extLst>
                <a:ext uri="{FF2B5EF4-FFF2-40B4-BE49-F238E27FC236}">
                  <a16:creationId xmlns:a16="http://schemas.microsoft.com/office/drawing/2014/main" id="{E1CE52FB-9965-4649-A7BB-E34F775ECC97}"/>
                </a:ext>
              </a:extLst>
            </p:cNvPr>
            <p:cNvSpPr/>
            <p:nvPr/>
          </p:nvSpPr>
          <p:spPr bwMode="auto">
            <a:xfrm>
              <a:off x="1920558" y="3040063"/>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pic>
          <p:nvPicPr>
            <p:cNvPr id="87" name="Picture 86">
              <a:extLst>
                <a:ext uri="{FF2B5EF4-FFF2-40B4-BE49-F238E27FC236}">
                  <a16:creationId xmlns:a16="http://schemas.microsoft.com/office/drawing/2014/main" id="{87FAED40-F3AA-4EA3-B777-2555FB45A897}"/>
                </a:ext>
              </a:extLst>
            </p:cNvPr>
            <p:cNvPicPr>
              <a:picLocks noChangeAspect="1"/>
            </p:cNvPicPr>
            <p:nvPr/>
          </p:nvPicPr>
          <p:blipFill rotWithShape="1">
            <a:blip r:embed="rId5">
              <a:extLst>
                <a:ext uri="{28A0092B-C50C-407E-A947-70E740481C1C}">
                  <a14:useLocalDpi xmlns:a14="http://schemas.microsoft.com/office/drawing/2010/main" val="0"/>
                </a:ext>
              </a:extLst>
            </a:blip>
            <a:srcRect l="32236" t="18542" r="32236" b="18542"/>
            <a:stretch/>
          </p:blipFill>
          <p:spPr>
            <a:xfrm>
              <a:off x="2170133" y="3346393"/>
              <a:ext cx="596123" cy="526818"/>
            </a:xfrm>
            <a:prstGeom prst="rect">
              <a:avLst/>
            </a:prstGeom>
          </p:spPr>
        </p:pic>
      </p:grpSp>
      <p:grpSp>
        <p:nvGrpSpPr>
          <p:cNvPr id="83" name="Group 82">
            <a:extLst>
              <a:ext uri="{FF2B5EF4-FFF2-40B4-BE49-F238E27FC236}">
                <a16:creationId xmlns:a16="http://schemas.microsoft.com/office/drawing/2014/main" id="{3923CB79-13E5-4D42-83AB-68799A91F955}"/>
              </a:ext>
            </a:extLst>
          </p:cNvPr>
          <p:cNvGrpSpPr/>
          <p:nvPr/>
        </p:nvGrpSpPr>
        <p:grpSpPr>
          <a:xfrm>
            <a:off x="4586668" y="1459320"/>
            <a:ext cx="1075558" cy="1075558"/>
            <a:chOff x="4855674" y="5840868"/>
            <a:chExt cx="1097280" cy="1097280"/>
          </a:xfrm>
        </p:grpSpPr>
        <p:sp>
          <p:nvSpPr>
            <p:cNvPr id="84" name="Oval 83">
              <a:extLst>
                <a:ext uri="{FF2B5EF4-FFF2-40B4-BE49-F238E27FC236}">
                  <a16:creationId xmlns:a16="http://schemas.microsoft.com/office/drawing/2014/main" id="{FB2CC3E7-22A3-4C28-8888-BEA81F5CDF4A}"/>
                </a:ext>
              </a:extLst>
            </p:cNvPr>
            <p:cNvSpPr/>
            <p:nvPr/>
          </p:nvSpPr>
          <p:spPr bwMode="auto">
            <a:xfrm>
              <a:off x="4855674" y="5840868"/>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85" name="Freeform 9">
              <a:extLst>
                <a:ext uri="{FF2B5EF4-FFF2-40B4-BE49-F238E27FC236}">
                  <a16:creationId xmlns:a16="http://schemas.microsoft.com/office/drawing/2014/main" id="{B4C6518C-83FC-4A83-B0A5-D6C27FC6E11D}"/>
                </a:ext>
              </a:extLst>
            </p:cNvPr>
            <p:cNvSpPr>
              <a:spLocks noChangeAspect="1"/>
            </p:cNvSpPr>
            <p:nvPr/>
          </p:nvSpPr>
          <p:spPr bwMode="auto">
            <a:xfrm>
              <a:off x="5191676" y="6122120"/>
              <a:ext cx="425276" cy="534776"/>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chemeClr val="accent3"/>
            </a:solidFill>
            <a:ln>
              <a:noFill/>
            </a:ln>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sp>
        <p:nvSpPr>
          <p:cNvPr id="126" name="Rectangle 125">
            <a:extLst>
              <a:ext uri="{FF2B5EF4-FFF2-40B4-BE49-F238E27FC236}">
                <a16:creationId xmlns:a16="http://schemas.microsoft.com/office/drawing/2014/main" id="{6EEAB991-B35D-4B05-B97B-2F0BE297769D}"/>
              </a:ext>
            </a:extLst>
          </p:cNvPr>
          <p:cNvSpPr/>
          <p:nvPr/>
        </p:nvSpPr>
        <p:spPr>
          <a:xfrm>
            <a:off x="291226" y="307727"/>
            <a:ext cx="7294166" cy="1070037"/>
          </a:xfrm>
          <a:prstGeom prst="rect">
            <a:avLst/>
          </a:prstGeom>
        </p:spPr>
        <p:txBody>
          <a:bodyPr wrap="square" anchor="ctr">
            <a:spAutoFit/>
          </a:bodyPr>
          <a:lstStyle/>
          <a:p>
            <a:pPr marL="0" marR="0" lvl="0" indent="0" algn="l" defTabSz="895963" rtl="0" eaLnBrk="1" fontAlgn="auto" latinLnBrk="0" hangingPunct="1">
              <a:lnSpc>
                <a:spcPct val="90000"/>
              </a:lnSpc>
              <a:spcBef>
                <a:spcPts val="0"/>
              </a:spcBef>
              <a:spcAft>
                <a:spcPts val="0"/>
              </a:spcAft>
              <a:buClrTx/>
              <a:buSzTx/>
              <a:buFontTx/>
              <a:buNone/>
              <a:tabLst/>
              <a:defRPr/>
            </a:pPr>
            <a:r>
              <a:rPr kumimoji="0" lang="en-US" altLang="en-US" sz="4314" b="0" i="0" u="none" strike="noStrike" kern="1200" cap="none" spc="0" normalizeH="0" baseline="0" noProof="0" dirty="0">
                <a:ln>
                  <a:noFill/>
                </a:ln>
                <a:gradFill>
                  <a:gsLst>
                    <a:gs pos="12727">
                      <a:srgbClr val="FFFFFF"/>
                    </a:gs>
                    <a:gs pos="52000">
                      <a:srgbClr val="FFFFFF"/>
                    </a:gs>
                  </a:gsLst>
                  <a:lin ang="10800000" scaled="0"/>
                </a:gradFill>
                <a:effectLst/>
                <a:uLnTx/>
                <a:uFillTx/>
                <a:latin typeface="Segoe UI Light"/>
                <a:ea typeface="+mn-ea"/>
                <a:cs typeface="+mn-cs"/>
              </a:rPr>
              <a:t>Microsoft Cognitive Services</a:t>
            </a:r>
          </a:p>
          <a:p>
            <a:pPr marL="0" marR="0" lvl="0" indent="0" algn="l" defTabSz="895963" rtl="0" eaLnBrk="1" fontAlgn="auto" latinLnBrk="0" hangingPunct="1">
              <a:lnSpc>
                <a:spcPct val="90000"/>
              </a:lnSpc>
              <a:spcBef>
                <a:spcPts val="0"/>
              </a:spcBef>
              <a:spcAft>
                <a:spcPts val="1440"/>
              </a:spcAft>
              <a:buClrTx/>
              <a:buSzTx/>
              <a:buFontTx/>
              <a:buNone/>
              <a:tabLst/>
              <a:defRPr/>
            </a:pPr>
            <a:r>
              <a:rPr kumimoji="0" lang="en-US" sz="2745" b="0" i="0" u="none" strike="noStrike" kern="1200" cap="none" spc="0" normalizeH="0" baseline="0" noProof="0" dirty="0">
                <a:ln>
                  <a:noFill/>
                </a:ln>
                <a:gradFill>
                  <a:gsLst>
                    <a:gs pos="12727">
                      <a:srgbClr val="FFFFFF"/>
                    </a:gs>
                    <a:gs pos="52000">
                      <a:srgbClr val="FFFFFF"/>
                    </a:gs>
                  </a:gsLst>
                  <a:lin ang="10800000" scaled="0"/>
                </a:gradFill>
                <a:effectLst/>
                <a:uLnTx/>
                <a:uFillTx/>
                <a:latin typeface="Segoe UI Semilight"/>
                <a:ea typeface="+mn-ea"/>
                <a:cs typeface="+mn-cs"/>
              </a:rPr>
              <a:t>Give your apps a human side</a:t>
            </a:r>
          </a:p>
        </p:txBody>
      </p:sp>
      <p:sp>
        <p:nvSpPr>
          <p:cNvPr id="61" name="TextBox 60">
            <a:extLst>
              <a:ext uri="{FF2B5EF4-FFF2-40B4-BE49-F238E27FC236}">
                <a16:creationId xmlns:a16="http://schemas.microsoft.com/office/drawing/2014/main" id="{B9C8E9DF-01D1-48EF-9821-B67F419B22A3}"/>
              </a:ext>
            </a:extLst>
          </p:cNvPr>
          <p:cNvSpPr txBox="1"/>
          <p:nvPr/>
        </p:nvSpPr>
        <p:spPr>
          <a:xfrm>
            <a:off x="270067" y="2601568"/>
            <a:ext cx="1927040" cy="561051"/>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Vision</a:t>
            </a:r>
          </a:p>
        </p:txBody>
      </p:sp>
      <p:sp>
        <p:nvSpPr>
          <p:cNvPr id="62" name="TextBox 61">
            <a:extLst>
              <a:ext uri="{FF2B5EF4-FFF2-40B4-BE49-F238E27FC236}">
                <a16:creationId xmlns:a16="http://schemas.microsoft.com/office/drawing/2014/main" id="{A52CD59A-0EF4-41CD-A231-0B6326EAC669}"/>
              </a:ext>
            </a:extLst>
          </p:cNvPr>
          <p:cNvSpPr txBox="1"/>
          <p:nvPr/>
        </p:nvSpPr>
        <p:spPr>
          <a:xfrm>
            <a:off x="2215498" y="2601568"/>
            <a:ext cx="1927040" cy="561051"/>
          </a:xfrm>
          <a:prstGeom prst="rect">
            <a:avLst/>
          </a:prstGeom>
          <a:noFill/>
        </p:spPr>
        <p:txBody>
          <a:bodyPr wrap="square" lIns="179209" tIns="143367" rIns="8962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Speech</a:t>
            </a:r>
          </a:p>
        </p:txBody>
      </p:sp>
      <p:sp>
        <p:nvSpPr>
          <p:cNvPr id="63" name="TextBox 62">
            <a:extLst>
              <a:ext uri="{FF2B5EF4-FFF2-40B4-BE49-F238E27FC236}">
                <a16:creationId xmlns:a16="http://schemas.microsoft.com/office/drawing/2014/main" id="{A1EE29C2-DD81-4D48-9ED8-65E2033BD5D4}"/>
              </a:ext>
            </a:extLst>
          </p:cNvPr>
          <p:cNvSpPr txBox="1"/>
          <p:nvPr/>
        </p:nvSpPr>
        <p:spPr>
          <a:xfrm>
            <a:off x="6106357" y="2601568"/>
            <a:ext cx="1927040" cy="561051"/>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Knowledge</a:t>
            </a:r>
          </a:p>
        </p:txBody>
      </p:sp>
      <p:sp>
        <p:nvSpPr>
          <p:cNvPr id="64" name="TextBox 63">
            <a:extLst>
              <a:ext uri="{FF2B5EF4-FFF2-40B4-BE49-F238E27FC236}">
                <a16:creationId xmlns:a16="http://schemas.microsoft.com/office/drawing/2014/main" id="{1520BD20-D445-4B92-9093-91616BF64635}"/>
              </a:ext>
            </a:extLst>
          </p:cNvPr>
          <p:cNvSpPr txBox="1"/>
          <p:nvPr/>
        </p:nvSpPr>
        <p:spPr>
          <a:xfrm>
            <a:off x="4160927" y="2601568"/>
            <a:ext cx="1927040" cy="561051"/>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Language</a:t>
            </a:r>
          </a:p>
        </p:txBody>
      </p:sp>
      <p:sp>
        <p:nvSpPr>
          <p:cNvPr id="67" name="TextBox 66">
            <a:extLst>
              <a:ext uri="{FF2B5EF4-FFF2-40B4-BE49-F238E27FC236}">
                <a16:creationId xmlns:a16="http://schemas.microsoft.com/office/drawing/2014/main" id="{AE710022-0277-44E4-8165-31CE6543A4B8}"/>
              </a:ext>
            </a:extLst>
          </p:cNvPr>
          <p:cNvSpPr txBox="1"/>
          <p:nvPr/>
        </p:nvSpPr>
        <p:spPr>
          <a:xfrm>
            <a:off x="9997214" y="2601568"/>
            <a:ext cx="1927040" cy="561051"/>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Labs</a:t>
            </a:r>
            <a:endParaRPr kumimoji="0" lang="en-US" sz="2307" b="1" i="0" u="none" strike="noStrike" kern="1200" cap="none" spc="0" normalizeH="0" baseline="0" noProof="0" dirty="0">
              <a:ln>
                <a:noFill/>
              </a:ln>
              <a:gradFill>
                <a:gsLst>
                  <a:gs pos="64545">
                    <a:srgbClr val="353535"/>
                  </a:gs>
                  <a:gs pos="40000">
                    <a:srgbClr val="353535"/>
                  </a:gs>
                </a:gsLst>
                <a:lin ang="5400000" scaled="0"/>
              </a:gradFill>
              <a:effectLst/>
              <a:uLnTx/>
              <a:uFillTx/>
              <a:latin typeface="Segoe UI Semilight" panose="020B0402040204020203" pitchFamily="34" charset="0"/>
              <a:ea typeface="+mn-ea"/>
              <a:cs typeface="Segoe UI Semilight" panose="020B0402040204020203" pitchFamily="34" charset="0"/>
            </a:endParaRPr>
          </a:p>
        </p:txBody>
      </p:sp>
      <p:sp>
        <p:nvSpPr>
          <p:cNvPr id="68" name="TextBox 67">
            <a:extLst>
              <a:ext uri="{FF2B5EF4-FFF2-40B4-BE49-F238E27FC236}">
                <a16:creationId xmlns:a16="http://schemas.microsoft.com/office/drawing/2014/main" id="{EFC7D32B-44F3-44DF-9DAE-BCC52AC0A527}"/>
              </a:ext>
            </a:extLst>
          </p:cNvPr>
          <p:cNvSpPr txBox="1"/>
          <p:nvPr/>
        </p:nvSpPr>
        <p:spPr>
          <a:xfrm>
            <a:off x="8051787" y="2601568"/>
            <a:ext cx="1927040" cy="561051"/>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Search</a:t>
            </a:r>
          </a:p>
        </p:txBody>
      </p:sp>
      <p:sp>
        <p:nvSpPr>
          <p:cNvPr id="114" name="Rectangle 113"/>
          <p:cNvSpPr/>
          <p:nvPr/>
        </p:nvSpPr>
        <p:spPr>
          <a:xfrm>
            <a:off x="191925" y="3094559"/>
            <a:ext cx="2065864" cy="2062067"/>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Computer Vision</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Content Moderator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Emotion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Face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Video</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Video Indexer</a:t>
            </a:r>
          </a:p>
        </p:txBody>
      </p:sp>
      <p:sp>
        <p:nvSpPr>
          <p:cNvPr id="115" name="Rectangle 114"/>
          <p:cNvSpPr/>
          <p:nvPr/>
        </p:nvSpPr>
        <p:spPr>
          <a:xfrm>
            <a:off x="9896450" y="3094558"/>
            <a:ext cx="2120283" cy="3122458"/>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Project Prague (gesture)</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Project Cuzco (events)</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3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Project Johannesburg (routing)</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 Project Nanjing (isochrones)</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Project Abu Dhabi (distance matrix)</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 Project Wollongong (location)</a:t>
            </a:r>
          </a:p>
        </p:txBody>
      </p:sp>
      <p:sp>
        <p:nvSpPr>
          <p:cNvPr id="116" name="TextBox 115">
            <a:extLst/>
          </p:cNvPr>
          <p:cNvSpPr txBox="1"/>
          <p:nvPr/>
        </p:nvSpPr>
        <p:spPr>
          <a:xfrm>
            <a:off x="8153051" y="3094558"/>
            <a:ext cx="1726629" cy="2036583"/>
          </a:xfrm>
          <a:prstGeom prst="rect">
            <a:avLst/>
          </a:prstGeom>
        </p:spPr>
        <p:txBody>
          <a:bodyPr wrap="square">
            <a:spAutoFit/>
          </a:bodyPr>
          <a:lstStyle>
            <a:defPPr>
              <a:defRPr lang="en-US"/>
            </a:defPPr>
            <a:lvl1pPr lvl="0" algn="ctr">
              <a:spcAft>
                <a:spcPts val="918"/>
              </a:spcAft>
              <a:defRPr sz="1632">
                <a:gradFill>
                  <a:gsLst>
                    <a:gs pos="6364">
                      <a:srgbClr val="353535"/>
                    </a:gs>
                    <a:gs pos="21818">
                      <a:srgbClr val="353535"/>
                    </a:gs>
                  </a:gsLst>
                  <a:lin ang="5400000" scaled="0"/>
                </a:gradFill>
                <a:latin typeface="Segoe UI" panose="020B0502040204020203" pitchFamily="34" charset="0"/>
                <a:cs typeface="Segoe UI" panose="020B0502040204020203" pitchFamily="34" charset="0"/>
              </a:defRPr>
            </a:lvl1p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Autosuggest</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 Bing Image Search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News Search</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 Bing Video Search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Web Search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Entity Search</a:t>
            </a:r>
          </a:p>
        </p:txBody>
      </p:sp>
      <p:sp>
        <p:nvSpPr>
          <p:cNvPr id="117" name="TextBox 116">
            <a:extLst/>
          </p:cNvPr>
          <p:cNvSpPr txBox="1"/>
          <p:nvPr/>
        </p:nvSpPr>
        <p:spPr>
          <a:xfrm>
            <a:off x="6052059" y="3094558"/>
            <a:ext cx="2034916" cy="1908343"/>
          </a:xfrm>
          <a:prstGeom prst="rect">
            <a:avLst/>
          </a:prstGeom>
        </p:spPr>
        <p:txBody>
          <a:bodyPr wrap="square">
            <a:spAutoFit/>
          </a:bodyPr>
          <a:lstStyle>
            <a:defPPr>
              <a:defRPr lang="en-US"/>
            </a:defPPr>
            <a:lvl1pPr lvl="0" algn="ctr">
              <a:spcAft>
                <a:spcPts val="918"/>
              </a:spcAft>
              <a:defRPr sz="1632">
                <a:gradFill>
                  <a:gsLst>
                    <a:gs pos="6364">
                      <a:srgbClr val="353535"/>
                    </a:gs>
                    <a:gs pos="21818">
                      <a:srgbClr val="353535"/>
                    </a:gs>
                  </a:gsLst>
                  <a:lin ang="5400000" scaled="0"/>
                </a:gradFill>
                <a:latin typeface="Segoe UI" panose="020B0502040204020203" pitchFamily="34" charset="0"/>
                <a:cs typeface="Segoe UI" panose="020B0502040204020203" pitchFamily="34" charset="0"/>
              </a:defRPr>
            </a:lvl1p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Academic Knowledge</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 Entity Linking</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 Knowledge Exploration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Recommendations</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err="1">
                <a:ln>
                  <a:noFill/>
                </a:ln>
                <a:gradFill>
                  <a:gsLst>
                    <a:gs pos="6364">
                      <a:srgbClr val="353535"/>
                    </a:gs>
                    <a:gs pos="21818">
                      <a:srgbClr val="353535"/>
                    </a:gs>
                  </a:gsLst>
                  <a:lin ang="5400000" scaled="0"/>
                </a:gradFill>
                <a:effectLst/>
                <a:uLnTx/>
                <a:uFillTx/>
                <a:latin typeface="Segoe UI" panose="020B0502040204020203" pitchFamily="34" charset="0"/>
                <a:ea typeface="+mn-ea"/>
              </a:rPr>
              <a:t>QnA</a:t>
            </a: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 Maker</a:t>
            </a:r>
          </a:p>
        </p:txBody>
      </p:sp>
      <p:sp>
        <p:nvSpPr>
          <p:cNvPr id="118" name="TextBox 117">
            <a:extLst/>
          </p:cNvPr>
          <p:cNvSpPr txBox="1"/>
          <p:nvPr/>
        </p:nvSpPr>
        <p:spPr>
          <a:xfrm>
            <a:off x="4142921" y="3094559"/>
            <a:ext cx="1954183" cy="2253759"/>
          </a:xfrm>
          <a:prstGeom prst="rect">
            <a:avLst/>
          </a:prstGeom>
        </p:spPr>
        <p:txBody>
          <a:bodyPr wrap="square">
            <a:spAutoFit/>
          </a:bodyPr>
          <a:lstStyle>
            <a:defPPr>
              <a:defRPr lang="en-US"/>
            </a:defPPr>
            <a:lvl1pPr lvl="0" algn="ctr">
              <a:spcAft>
                <a:spcPts val="918"/>
              </a:spcAft>
              <a:defRPr sz="1632">
                <a:gradFill>
                  <a:gsLst>
                    <a:gs pos="6364">
                      <a:srgbClr val="353535"/>
                    </a:gs>
                    <a:gs pos="21818">
                      <a:srgbClr val="353535"/>
                    </a:gs>
                  </a:gsLst>
                  <a:lin ang="5400000" scaled="0"/>
                </a:gradFill>
                <a:latin typeface="Segoe UI" panose="020B0502040204020203" pitchFamily="34" charset="0"/>
                <a:cs typeface="Segoe UI" panose="020B0502040204020203" pitchFamily="34" charset="0"/>
              </a:defRPr>
            </a:lvl1p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Spell Check</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Linguistic Analysis</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Text Analytics</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Translator Text </a:t>
            </a:r>
            <a:b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b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&amp; Speech</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Web Language Model</a:t>
            </a:r>
          </a:p>
          <a:p>
            <a:pPr marL="0" marR="0" lvl="0" indent="0" algn="ctr" defTabSz="914234" rtl="0" eaLnBrk="1" fontAlgn="auto" latinLnBrk="0" hangingPunct="1">
              <a:lnSpc>
                <a:spcPct val="90000"/>
              </a:lnSpc>
              <a:spcBef>
                <a:spcPts val="0"/>
              </a:spcBef>
              <a:spcAft>
                <a:spcPts val="1000"/>
              </a:spcAft>
              <a:buClrTx/>
              <a:buSzTx/>
              <a:buFontTx/>
              <a:buNone/>
              <a:tabLst/>
              <a:defRPr/>
            </a:pPr>
            <a:endPar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endParaRPr>
          </a:p>
        </p:txBody>
      </p:sp>
      <p:sp>
        <p:nvSpPr>
          <p:cNvPr id="119" name="TextBox 118">
            <a:extLst/>
          </p:cNvPr>
          <p:cNvSpPr txBox="1"/>
          <p:nvPr/>
        </p:nvSpPr>
        <p:spPr>
          <a:xfrm>
            <a:off x="2253016" y="3094557"/>
            <a:ext cx="1867140" cy="654923"/>
          </a:xfrm>
          <a:prstGeom prst="rect">
            <a:avLst/>
          </a:prstGeom>
        </p:spPr>
        <p:txBody>
          <a:bodyPr wrap="square">
            <a:spAutoFit/>
          </a:bodyPr>
          <a:lstStyle>
            <a:defPPr>
              <a:defRPr lang="en-US"/>
            </a:defPPr>
            <a:lvl1pPr lvl="0" algn="ctr">
              <a:spcAft>
                <a:spcPts val="918"/>
              </a:spcAft>
              <a:defRPr sz="1632">
                <a:gradFill>
                  <a:gsLst>
                    <a:gs pos="6364">
                      <a:srgbClr val="353535"/>
                    </a:gs>
                    <a:gs pos="21818">
                      <a:srgbClr val="353535"/>
                    </a:gs>
                  </a:gsLst>
                  <a:lin ang="5400000" scaled="0"/>
                </a:gradFill>
                <a:latin typeface="Segoe UI" panose="020B0502040204020203" pitchFamily="34" charset="0"/>
                <a:cs typeface="Segoe UI" panose="020B0502040204020203" pitchFamily="34" charset="0"/>
              </a:defRPr>
            </a:lvl1pPr>
          </a:lstStyle>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Bing Speech </a:t>
            </a:r>
          </a:p>
          <a:p>
            <a:pPr marL="0" marR="0" lvl="0" indent="0" algn="ctr" defTabSz="914234" rtl="0" eaLnBrk="1" fontAlgn="auto" latinLnBrk="0" hangingPunct="1">
              <a:lnSpc>
                <a:spcPct val="90000"/>
              </a:lnSpc>
              <a:spcBef>
                <a:spcPts val="0"/>
              </a:spcBef>
              <a:spcAft>
                <a:spcPts val="1000"/>
              </a:spcAft>
              <a:buClrTx/>
              <a:buSzTx/>
              <a:buFontTx/>
              <a:buNone/>
              <a:tabLst/>
              <a:defRPr/>
            </a:pPr>
            <a:r>
              <a:rPr kumimoji="0" lang="en-US" sz="1568" b="0"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rPr>
              <a:t>Speaker Recognition</a:t>
            </a:r>
          </a:p>
        </p:txBody>
      </p:sp>
      <p:grpSp>
        <p:nvGrpSpPr>
          <p:cNvPr id="3" name="Group 2">
            <a:extLst>
              <a:ext uri="{FF2B5EF4-FFF2-40B4-BE49-F238E27FC236}">
                <a16:creationId xmlns:a16="http://schemas.microsoft.com/office/drawing/2014/main" id="{B5401096-8C4F-4155-AE4F-41F5915C59AC}"/>
              </a:ext>
            </a:extLst>
          </p:cNvPr>
          <p:cNvGrpSpPr/>
          <p:nvPr/>
        </p:nvGrpSpPr>
        <p:grpSpPr>
          <a:xfrm>
            <a:off x="108" y="5739617"/>
            <a:ext cx="12320319" cy="1117898"/>
            <a:chOff x="-758" y="5739943"/>
            <a:chExt cx="12322067" cy="1118057"/>
          </a:xfrm>
        </p:grpSpPr>
        <p:sp>
          <p:nvSpPr>
            <p:cNvPr id="49" name="Rectangle 48">
              <a:extLst>
                <a:ext uri="{FF2B5EF4-FFF2-40B4-BE49-F238E27FC236}">
                  <a16:creationId xmlns:a16="http://schemas.microsoft.com/office/drawing/2014/main" id="{E45A59E1-17F9-4C13-99B2-AECA410E55F6}"/>
                </a:ext>
              </a:extLst>
            </p:cNvPr>
            <p:cNvSpPr/>
            <p:nvPr/>
          </p:nvSpPr>
          <p:spPr bwMode="auto">
            <a:xfrm>
              <a:off x="-758" y="6105236"/>
              <a:ext cx="12322067" cy="7527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390"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 name="Rectangle 49">
              <a:extLst>
                <a:ext uri="{FF2B5EF4-FFF2-40B4-BE49-F238E27FC236}">
                  <a16:creationId xmlns:a16="http://schemas.microsoft.com/office/drawing/2014/main" id="{59941348-D0C4-4DC0-9594-B4CA0C8476E8}"/>
                </a:ext>
              </a:extLst>
            </p:cNvPr>
            <p:cNvSpPr/>
            <p:nvPr/>
          </p:nvSpPr>
          <p:spPr>
            <a:xfrm>
              <a:off x="320055" y="6114142"/>
              <a:ext cx="1808220" cy="544380"/>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600" b="0" i="0" u="none" strike="noStrike" kern="1200" cap="none" spc="0" normalizeH="0" baseline="0" noProof="0" dirty="0">
                  <a:ln>
                    <a:noFill/>
                  </a:ln>
                  <a:gradFill>
                    <a:gsLst>
                      <a:gs pos="92000">
                        <a:prstClr val="white"/>
                      </a:gs>
                      <a:gs pos="75000">
                        <a:prstClr val="white"/>
                      </a:gs>
                    </a:gsLst>
                  </a:gradFill>
                  <a:effectLst/>
                  <a:uLnTx/>
                  <a:uFillTx/>
                  <a:latin typeface="Segoe UI" panose="020B0502040204020203" pitchFamily="34" charset="0"/>
                  <a:ea typeface="+mn-ea"/>
                  <a:cs typeface="Segoe UI" panose="020B0502040204020203" pitchFamily="34" charset="0"/>
                </a:rPr>
                <a:t>Custom Vision </a:t>
              </a:r>
              <a:br>
                <a:rPr kumimoji="0" lang="en-US" sz="1600" b="0" i="0" u="none" strike="noStrike" kern="1200" cap="none" spc="0" normalizeH="0" baseline="0" noProof="0" dirty="0">
                  <a:ln>
                    <a:noFill/>
                  </a:ln>
                  <a:gradFill>
                    <a:gsLst>
                      <a:gs pos="92000">
                        <a:prstClr val="white"/>
                      </a:gs>
                      <a:gs pos="75000">
                        <a:prstClr val="white"/>
                      </a:gs>
                    </a:gsLst>
                  </a:gradFill>
                  <a:effectLst/>
                  <a:uLnTx/>
                  <a:uFillTx/>
                  <a:latin typeface="Segoe UI" panose="020B0502040204020203" pitchFamily="34" charset="0"/>
                  <a:ea typeface="+mn-ea"/>
                  <a:cs typeface="Segoe UI" panose="020B0502040204020203" pitchFamily="34" charset="0"/>
                </a:rPr>
              </a:br>
              <a:r>
                <a:rPr kumimoji="0" lang="en-US" sz="1600" b="0" i="0" u="none" strike="noStrike" kern="1200" cap="none" spc="0" normalizeH="0" baseline="0" noProof="0" dirty="0">
                  <a:ln>
                    <a:noFill/>
                  </a:ln>
                  <a:gradFill>
                    <a:gsLst>
                      <a:gs pos="92000">
                        <a:prstClr val="white"/>
                      </a:gs>
                      <a:gs pos="75000">
                        <a:prstClr val="white"/>
                      </a:gs>
                    </a:gsLst>
                  </a:gradFill>
                  <a:effectLst/>
                  <a:uLnTx/>
                  <a:uFillTx/>
                  <a:latin typeface="Segoe UI" panose="020B0502040204020203" pitchFamily="34" charset="0"/>
                  <a:ea typeface="+mn-ea"/>
                  <a:cs typeface="Segoe UI" panose="020B0502040204020203" pitchFamily="34" charset="0"/>
                </a:rPr>
                <a:t>Service</a:t>
              </a:r>
            </a:p>
          </p:txBody>
        </p:sp>
        <p:sp>
          <p:nvSpPr>
            <p:cNvPr id="52" name="Rectangle 51">
              <a:extLst>
                <a:ext uri="{FF2B5EF4-FFF2-40B4-BE49-F238E27FC236}">
                  <a16:creationId xmlns:a16="http://schemas.microsoft.com/office/drawing/2014/main" id="{A08D3319-250A-42A8-A432-8541170D5C12}"/>
                </a:ext>
              </a:extLst>
            </p:cNvPr>
            <p:cNvSpPr/>
            <p:nvPr/>
          </p:nvSpPr>
          <p:spPr>
            <a:xfrm>
              <a:off x="2146354" y="6114142"/>
              <a:ext cx="2079636" cy="544380"/>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600" b="0" i="0" u="none" strike="noStrike" kern="1200" cap="none" spc="0" normalizeH="0" baseline="0" noProof="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t>Custom Speech</a:t>
              </a:r>
              <a:br>
                <a:rPr kumimoji="0" lang="en-US" sz="1600" b="0" i="0" u="none" strike="noStrike" kern="1200" cap="none" spc="0" normalizeH="0" baseline="0" noProof="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br>
              <a:r>
                <a:rPr kumimoji="0" lang="en-US" sz="1600" b="0" i="0" u="none" strike="noStrike" kern="1200" cap="none" spc="0" normalizeH="0" baseline="0" noProof="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t>Service</a:t>
              </a:r>
            </a:p>
          </p:txBody>
        </p:sp>
        <p:sp>
          <p:nvSpPr>
            <p:cNvPr id="53" name="Rectangle 52">
              <a:extLst>
                <a:ext uri="{FF2B5EF4-FFF2-40B4-BE49-F238E27FC236}">
                  <a16:creationId xmlns:a16="http://schemas.microsoft.com/office/drawing/2014/main" id="{0E4C40D1-2A64-41D0-8DA6-5BA240BF17B5}"/>
                </a:ext>
              </a:extLst>
            </p:cNvPr>
            <p:cNvSpPr/>
            <p:nvPr/>
          </p:nvSpPr>
          <p:spPr>
            <a:xfrm>
              <a:off x="4302438" y="6114142"/>
              <a:ext cx="1634872" cy="544380"/>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600" b="0" i="0" u="none" strike="noStrike" kern="1200" cap="none" spc="0" normalizeH="0" baseline="0" noProof="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t>Language Understanding</a:t>
              </a:r>
            </a:p>
          </p:txBody>
        </p:sp>
        <p:sp>
          <p:nvSpPr>
            <p:cNvPr id="54" name="Rectangle 53">
              <a:extLst>
                <a:ext uri="{FF2B5EF4-FFF2-40B4-BE49-F238E27FC236}">
                  <a16:creationId xmlns:a16="http://schemas.microsoft.com/office/drawing/2014/main" id="{F8208056-B280-4E4A-BC67-BB38162018F1}"/>
                </a:ext>
              </a:extLst>
            </p:cNvPr>
            <p:cNvSpPr/>
            <p:nvPr/>
          </p:nvSpPr>
          <p:spPr>
            <a:xfrm>
              <a:off x="6220865" y="6114142"/>
              <a:ext cx="1696284" cy="544380"/>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600" b="0" i="0" u="none" strike="noStrike" kern="1200" cap="none" spc="0" normalizeH="0" baseline="0" noProof="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t>Custom Decision Service</a:t>
              </a:r>
            </a:p>
          </p:txBody>
        </p:sp>
        <p:sp>
          <p:nvSpPr>
            <p:cNvPr id="55" name="Rectangle 54">
              <a:extLst>
                <a:ext uri="{FF2B5EF4-FFF2-40B4-BE49-F238E27FC236}">
                  <a16:creationId xmlns:a16="http://schemas.microsoft.com/office/drawing/2014/main" id="{2E9100BB-4048-4640-9686-CD28CA395ADA}"/>
                </a:ext>
              </a:extLst>
            </p:cNvPr>
            <p:cNvSpPr/>
            <p:nvPr/>
          </p:nvSpPr>
          <p:spPr>
            <a:xfrm>
              <a:off x="8122843" y="6114142"/>
              <a:ext cx="1785752" cy="535607"/>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600" b="0" i="0" u="none" strike="noStrike" kern="1200" cap="none" spc="0" normalizeH="0" baseline="0" noProof="0" dirty="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t>Bing Custom Search</a:t>
              </a:r>
            </a:p>
          </p:txBody>
        </p:sp>
        <p:sp>
          <p:nvSpPr>
            <p:cNvPr id="56" name="Rectangle 55">
              <a:extLst>
                <a:ext uri="{FF2B5EF4-FFF2-40B4-BE49-F238E27FC236}">
                  <a16:creationId xmlns:a16="http://schemas.microsoft.com/office/drawing/2014/main" id="{FB5EDB23-8F45-4E60-A7EB-07BA5C6863E2}"/>
                </a:ext>
              </a:extLst>
            </p:cNvPr>
            <p:cNvSpPr/>
            <p:nvPr/>
          </p:nvSpPr>
          <p:spPr>
            <a:xfrm>
              <a:off x="0" y="5739943"/>
              <a:ext cx="2501989" cy="318357"/>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600" b="1" i="0" u="none" strike="noStrike" kern="1200" cap="none" spc="50" normalizeH="0" baseline="0" noProof="0" dirty="0">
                  <a:ln>
                    <a:noFill/>
                  </a:ln>
                  <a:gradFill>
                    <a:gsLst>
                      <a:gs pos="95556">
                        <a:srgbClr val="0078D7"/>
                      </a:gs>
                      <a:gs pos="50000">
                        <a:srgbClr val="0078D7"/>
                      </a:gs>
                    </a:gsLst>
                    <a:lin ang="0" scaled="0"/>
                  </a:gradFill>
                  <a:effectLst/>
                  <a:uLnTx/>
                  <a:uFillTx/>
                  <a:latin typeface="Segoe UI" panose="020B0502040204020203" pitchFamily="34" charset="0"/>
                  <a:ea typeface="+mn-ea"/>
                  <a:cs typeface="Segoe UI" panose="020B0502040204020203" pitchFamily="34" charset="0"/>
                </a:rPr>
                <a:t>CUSTOMIZATION</a:t>
              </a:r>
            </a:p>
          </p:txBody>
        </p:sp>
      </p:grpSp>
    </p:spTree>
    <p:extLst>
      <p:ext uri="{BB962C8B-B14F-4D97-AF65-F5344CB8AC3E}">
        <p14:creationId xmlns:p14="http://schemas.microsoft.com/office/powerpoint/2010/main" val="4280418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grpId="0" nodeType="withEffect">
                                  <p:stCondLst>
                                    <p:cond delay="0"/>
                                  </p:stCondLst>
                                  <p:childTnLst>
                                    <p:animMotion origin="layout" path="M -1.875E-6 1.11111E-6 L -1.875E-6 -0.05046 " pathEditMode="relative" rAng="0" ptsTypes="AA">
                                      <p:cBhvr>
                                        <p:cTn id="6" dur="500" fill="hold"/>
                                        <p:tgtEl>
                                          <p:spTgt spid="61"/>
                                        </p:tgtEl>
                                        <p:attrNameLst>
                                          <p:attrName>ppt_x</p:attrName>
                                          <p:attrName>ppt_y</p:attrName>
                                        </p:attrNameLst>
                                      </p:cBhvr>
                                      <p:rCtr x="0" y="-2523"/>
                                    </p:animMotion>
                                  </p:childTnLst>
                                </p:cTn>
                              </p:par>
                              <p:par>
                                <p:cTn id="7" presetID="64" presetClass="path" presetSubtype="0" accel="50000" decel="50000" fill="hold" grpId="0" nodeType="withEffect">
                                  <p:stCondLst>
                                    <p:cond delay="0"/>
                                  </p:stCondLst>
                                  <p:childTnLst>
                                    <p:animMotion origin="layout" path="M -1.875E-6 1.11111E-6 L -1.875E-6 -0.05046 " pathEditMode="relative" rAng="0" ptsTypes="AA">
                                      <p:cBhvr>
                                        <p:cTn id="8" dur="500" fill="hold"/>
                                        <p:tgtEl>
                                          <p:spTgt spid="62"/>
                                        </p:tgtEl>
                                        <p:attrNameLst>
                                          <p:attrName>ppt_x</p:attrName>
                                          <p:attrName>ppt_y</p:attrName>
                                        </p:attrNameLst>
                                      </p:cBhvr>
                                      <p:rCtr x="0" y="-2523"/>
                                    </p:animMotion>
                                  </p:childTnLst>
                                </p:cTn>
                              </p:par>
                              <p:par>
                                <p:cTn id="9" presetID="64" presetClass="path" presetSubtype="0" accel="50000" decel="50000" fill="hold" grpId="0" nodeType="withEffect">
                                  <p:stCondLst>
                                    <p:cond delay="0"/>
                                  </p:stCondLst>
                                  <p:childTnLst>
                                    <p:animMotion origin="layout" path="M -1.875E-6 1.11111E-6 L -1.875E-6 -0.05046 " pathEditMode="relative" rAng="0" ptsTypes="AA">
                                      <p:cBhvr>
                                        <p:cTn id="10" dur="500" fill="hold"/>
                                        <p:tgtEl>
                                          <p:spTgt spid="64"/>
                                        </p:tgtEl>
                                        <p:attrNameLst>
                                          <p:attrName>ppt_x</p:attrName>
                                          <p:attrName>ppt_y</p:attrName>
                                        </p:attrNameLst>
                                      </p:cBhvr>
                                      <p:rCtr x="0" y="-2523"/>
                                    </p:animMotion>
                                  </p:childTnLst>
                                </p:cTn>
                              </p:par>
                              <p:par>
                                <p:cTn id="11" presetID="64" presetClass="path" presetSubtype="0" accel="50000" decel="50000" fill="hold" grpId="0" nodeType="withEffect">
                                  <p:stCondLst>
                                    <p:cond delay="0"/>
                                  </p:stCondLst>
                                  <p:childTnLst>
                                    <p:animMotion origin="layout" path="M -1.875E-6 1.11111E-6 L -1.875E-6 -0.05046 " pathEditMode="relative" rAng="0" ptsTypes="AA">
                                      <p:cBhvr>
                                        <p:cTn id="12" dur="500" fill="hold"/>
                                        <p:tgtEl>
                                          <p:spTgt spid="63"/>
                                        </p:tgtEl>
                                        <p:attrNameLst>
                                          <p:attrName>ppt_x</p:attrName>
                                          <p:attrName>ppt_y</p:attrName>
                                        </p:attrNameLst>
                                      </p:cBhvr>
                                      <p:rCtr x="0" y="-2523"/>
                                    </p:animMotion>
                                  </p:childTnLst>
                                </p:cTn>
                              </p:par>
                              <p:par>
                                <p:cTn id="13" presetID="64" presetClass="path" presetSubtype="0" accel="50000" decel="50000" fill="hold" grpId="0" nodeType="withEffect">
                                  <p:stCondLst>
                                    <p:cond delay="0"/>
                                  </p:stCondLst>
                                  <p:childTnLst>
                                    <p:animMotion origin="layout" path="M -1.875E-6 1.11111E-6 L -1.875E-6 -0.05046 " pathEditMode="relative" rAng="0" ptsTypes="AA">
                                      <p:cBhvr>
                                        <p:cTn id="14" dur="500" fill="hold"/>
                                        <p:tgtEl>
                                          <p:spTgt spid="68"/>
                                        </p:tgtEl>
                                        <p:attrNameLst>
                                          <p:attrName>ppt_x</p:attrName>
                                          <p:attrName>ppt_y</p:attrName>
                                        </p:attrNameLst>
                                      </p:cBhvr>
                                      <p:rCtr x="0" y="-2523"/>
                                    </p:animMotion>
                                  </p:childTnLst>
                                </p:cTn>
                              </p:par>
                              <p:par>
                                <p:cTn id="15" presetID="64" presetClass="path" presetSubtype="0" accel="50000" decel="50000" fill="hold" grpId="0" nodeType="withEffect">
                                  <p:stCondLst>
                                    <p:cond delay="0"/>
                                  </p:stCondLst>
                                  <p:childTnLst>
                                    <p:animMotion origin="layout" path="M -1.875E-6 1.11111E-6 L -1.875E-6 -0.05046 " pathEditMode="relative" rAng="0" ptsTypes="AA">
                                      <p:cBhvr>
                                        <p:cTn id="16" dur="500" fill="hold"/>
                                        <p:tgtEl>
                                          <p:spTgt spid="67"/>
                                        </p:tgtEl>
                                        <p:attrNameLst>
                                          <p:attrName>ppt_x</p:attrName>
                                          <p:attrName>ppt_y</p:attrName>
                                        </p:attrNameLst>
                                      </p:cBhvr>
                                      <p:rCtr x="0" y="-2523"/>
                                    </p:animMotion>
                                  </p:childTnLst>
                                </p:cTn>
                              </p:par>
                              <p:par>
                                <p:cTn id="17" presetID="64" presetClass="path" presetSubtype="0" accel="50000" decel="50000" fill="hold" grpId="0" nodeType="withEffect">
                                  <p:stCondLst>
                                    <p:cond delay="200"/>
                                  </p:stCondLst>
                                  <p:childTnLst>
                                    <p:animMotion origin="layout" path="M -1.875E-6 1.11111E-6 L -1.875E-6 -0.05046 " pathEditMode="relative" rAng="0" ptsTypes="AA">
                                      <p:cBhvr>
                                        <p:cTn id="18" dur="500" fill="hold"/>
                                        <p:tgtEl>
                                          <p:spTgt spid="114"/>
                                        </p:tgtEl>
                                        <p:attrNameLst>
                                          <p:attrName>ppt_x</p:attrName>
                                          <p:attrName>ppt_y</p:attrName>
                                        </p:attrNameLst>
                                      </p:cBhvr>
                                      <p:rCtr x="0" y="-2523"/>
                                    </p:animMotion>
                                  </p:childTnLst>
                                </p:cTn>
                              </p:par>
                              <p:par>
                                <p:cTn id="19" presetID="64" presetClass="path" presetSubtype="0" accel="50000" decel="50000" fill="hold" grpId="0" nodeType="withEffect">
                                  <p:stCondLst>
                                    <p:cond delay="200"/>
                                  </p:stCondLst>
                                  <p:childTnLst>
                                    <p:animMotion origin="layout" path="M -1.875E-6 1.11111E-6 L -1.875E-6 -0.05046 " pathEditMode="relative" rAng="0" ptsTypes="AA">
                                      <p:cBhvr>
                                        <p:cTn id="20" dur="500" fill="hold"/>
                                        <p:tgtEl>
                                          <p:spTgt spid="119"/>
                                        </p:tgtEl>
                                        <p:attrNameLst>
                                          <p:attrName>ppt_x</p:attrName>
                                          <p:attrName>ppt_y</p:attrName>
                                        </p:attrNameLst>
                                      </p:cBhvr>
                                      <p:rCtr x="0" y="-2523"/>
                                    </p:animMotion>
                                  </p:childTnLst>
                                </p:cTn>
                              </p:par>
                              <p:par>
                                <p:cTn id="21" presetID="64" presetClass="path" presetSubtype="0" accel="50000" decel="50000" fill="hold" grpId="0" nodeType="withEffect">
                                  <p:stCondLst>
                                    <p:cond delay="200"/>
                                  </p:stCondLst>
                                  <p:childTnLst>
                                    <p:animMotion origin="layout" path="M -1.875E-6 1.11111E-6 L -1.875E-6 -0.05046 " pathEditMode="relative" rAng="0" ptsTypes="AA">
                                      <p:cBhvr>
                                        <p:cTn id="22" dur="500" fill="hold"/>
                                        <p:tgtEl>
                                          <p:spTgt spid="118"/>
                                        </p:tgtEl>
                                        <p:attrNameLst>
                                          <p:attrName>ppt_x</p:attrName>
                                          <p:attrName>ppt_y</p:attrName>
                                        </p:attrNameLst>
                                      </p:cBhvr>
                                      <p:rCtr x="0" y="-2523"/>
                                    </p:animMotion>
                                  </p:childTnLst>
                                </p:cTn>
                              </p:par>
                              <p:par>
                                <p:cTn id="23" presetID="64" presetClass="path" presetSubtype="0" accel="50000" decel="50000" fill="hold" grpId="0" nodeType="withEffect">
                                  <p:stCondLst>
                                    <p:cond delay="200"/>
                                  </p:stCondLst>
                                  <p:childTnLst>
                                    <p:animMotion origin="layout" path="M -1.875E-6 1.11111E-6 L -1.875E-6 -0.05046 " pathEditMode="relative" rAng="0" ptsTypes="AA">
                                      <p:cBhvr>
                                        <p:cTn id="24" dur="500" fill="hold"/>
                                        <p:tgtEl>
                                          <p:spTgt spid="117"/>
                                        </p:tgtEl>
                                        <p:attrNameLst>
                                          <p:attrName>ppt_x</p:attrName>
                                          <p:attrName>ppt_y</p:attrName>
                                        </p:attrNameLst>
                                      </p:cBhvr>
                                      <p:rCtr x="0" y="-2523"/>
                                    </p:animMotion>
                                  </p:childTnLst>
                                </p:cTn>
                              </p:par>
                              <p:par>
                                <p:cTn id="25" presetID="64" presetClass="path" presetSubtype="0" accel="50000" decel="50000" fill="hold" grpId="0" nodeType="withEffect">
                                  <p:stCondLst>
                                    <p:cond delay="200"/>
                                  </p:stCondLst>
                                  <p:childTnLst>
                                    <p:animMotion origin="layout" path="M -1.875E-6 1.11111E-6 L -1.875E-6 -0.05046 " pathEditMode="relative" rAng="0" ptsTypes="AA">
                                      <p:cBhvr>
                                        <p:cTn id="26" dur="500" fill="hold"/>
                                        <p:tgtEl>
                                          <p:spTgt spid="116"/>
                                        </p:tgtEl>
                                        <p:attrNameLst>
                                          <p:attrName>ppt_x</p:attrName>
                                          <p:attrName>ppt_y</p:attrName>
                                        </p:attrNameLst>
                                      </p:cBhvr>
                                      <p:rCtr x="0" y="-2523"/>
                                    </p:animMotion>
                                  </p:childTnLst>
                                </p:cTn>
                              </p:par>
                              <p:par>
                                <p:cTn id="27" presetID="64" presetClass="path" presetSubtype="0" accel="50000" decel="50000" fill="hold" grpId="0" nodeType="withEffect">
                                  <p:stCondLst>
                                    <p:cond delay="200"/>
                                  </p:stCondLst>
                                  <p:childTnLst>
                                    <p:animMotion origin="layout" path="M -1.875E-6 1.11111E-6 L -1.875E-6 -0.05046 " pathEditMode="relative" rAng="0" ptsTypes="AA">
                                      <p:cBhvr>
                                        <p:cTn id="28" dur="500" fill="hold"/>
                                        <p:tgtEl>
                                          <p:spTgt spid="115"/>
                                        </p:tgtEl>
                                        <p:attrNameLst>
                                          <p:attrName>ppt_x</p:attrName>
                                          <p:attrName>ppt_y</p:attrName>
                                        </p:attrNameLst>
                                      </p:cBhvr>
                                      <p:rCtr x="0" y="-2523"/>
                                    </p:animMotion>
                                  </p:childTnLst>
                                </p:cTn>
                              </p:par>
                            </p:childTnLst>
                          </p:cTn>
                        </p:par>
                        <p:par>
                          <p:cTn id="29" fill="hold">
                            <p:stCondLst>
                              <p:cond delay="700"/>
                            </p:stCondLst>
                            <p:childTnLst>
                              <p:par>
                                <p:cTn id="30" presetID="10" presetClass="entr" presetSubtype="0" fill="hold" nodeType="after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par>
                                <p:cTn id="33" presetID="42" presetClass="path" presetSubtype="0" decel="100000" fill="hold" nodeType="withEffect">
                                  <p:stCondLst>
                                    <p:cond delay="0"/>
                                  </p:stCondLst>
                                  <p:childTnLst>
                                    <p:animMotion origin="layout" path="M -6.25E-7 -2.22222E-6 L -6.25E-7 0.06042 " pathEditMode="relative" rAng="0" ptsTypes="AA">
                                      <p:cBhvr>
                                        <p:cTn id="34" dur="750" spd="-100000" fill="hold"/>
                                        <p:tgtEl>
                                          <p:spTgt spid="3"/>
                                        </p:tgtEl>
                                        <p:attrNameLst>
                                          <p:attrName>ppt_x</p:attrName>
                                          <p:attrName>ppt_y</p:attrName>
                                        </p:attrNameLst>
                                      </p:cBhvr>
                                      <p:rCtr x="0" y="300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63" grpId="0"/>
      <p:bldP spid="64" grpId="0"/>
      <p:bldP spid="67" grpId="0"/>
      <p:bldP spid="68" grpId="0"/>
      <p:bldP spid="114" grpId="0"/>
      <p:bldP spid="115" grpId="0"/>
      <p:bldP spid="116" grpId="0"/>
      <p:bldP spid="117" grpId="0"/>
      <p:bldP spid="118" grpId="0"/>
      <p:bldP spid="11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a:extLst>
              <a:ext uri="{FF2B5EF4-FFF2-40B4-BE49-F238E27FC236}">
                <a16:creationId xmlns:a16="http://schemas.microsoft.com/office/drawing/2014/main" id="{D31A161E-BEA2-40E9-ACE7-5B3304E2041C}"/>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t="22668" b="47825"/>
          <a:stretch/>
        </p:blipFill>
        <p:spPr>
          <a:xfrm>
            <a:off x="2595" y="1947"/>
            <a:ext cx="12186813" cy="3311113"/>
          </a:xfrm>
          <a:prstGeom prst="rect">
            <a:avLst/>
          </a:prstGeom>
        </p:spPr>
      </p:pic>
      <p:sp>
        <p:nvSpPr>
          <p:cNvPr id="48" name="Rectangle 47">
            <a:extLst>
              <a:ext uri="{FF2B5EF4-FFF2-40B4-BE49-F238E27FC236}">
                <a16:creationId xmlns:a16="http://schemas.microsoft.com/office/drawing/2014/main" id="{8772BEC2-E917-4B39-9CCF-0713C18D2319}"/>
              </a:ext>
            </a:extLst>
          </p:cNvPr>
          <p:cNvSpPr/>
          <p:nvPr/>
        </p:nvSpPr>
        <p:spPr bwMode="auto">
          <a:xfrm>
            <a:off x="108" y="974"/>
            <a:ext cx="12204730" cy="3318889"/>
          </a:xfrm>
          <a:prstGeom prst="rect">
            <a:avLst/>
          </a:prstGeom>
          <a:gradFill>
            <a:gsLst>
              <a:gs pos="13000">
                <a:schemeClr val="tx1">
                  <a:alpha val="0"/>
                </a:schemeClr>
              </a:gs>
              <a:gs pos="83000">
                <a:schemeClr val="tx1"/>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86" tIns="140549" rIns="175686" bIns="140549" numCol="1" spcCol="0" rtlCol="0" fromWordArt="0" anchor="t" anchorCtr="0" forceAA="0" compatLnSpc="1">
            <a:prstTxWarp prst="textNoShape">
              <a:avLst/>
            </a:prstTxWarp>
            <a:noAutofit/>
          </a:bodyPr>
          <a:lstStyle/>
          <a:p>
            <a:pPr marL="0" marR="0" lvl="0" indent="0" algn="ctr" defTabSz="895671"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14" name="Group 13">
            <a:extLst>
              <a:ext uri="{FF2B5EF4-FFF2-40B4-BE49-F238E27FC236}">
                <a16:creationId xmlns:a16="http://schemas.microsoft.com/office/drawing/2014/main" id="{8B81C55F-D1FB-4364-8126-1052DF37F55C}"/>
              </a:ext>
            </a:extLst>
          </p:cNvPr>
          <p:cNvGrpSpPr/>
          <p:nvPr/>
        </p:nvGrpSpPr>
        <p:grpSpPr>
          <a:xfrm>
            <a:off x="863" y="1896579"/>
            <a:ext cx="12208194" cy="3012095"/>
            <a:chOff x="-1" y="1896362"/>
            <a:chExt cx="12209926" cy="3012522"/>
          </a:xfrm>
        </p:grpSpPr>
        <p:sp useBgFill="1">
          <p:nvSpPr>
            <p:cNvPr id="6" name="Rectangle 5">
              <a:extLst>
                <a:ext uri="{FF2B5EF4-FFF2-40B4-BE49-F238E27FC236}">
                  <a16:creationId xmlns:a16="http://schemas.microsoft.com/office/drawing/2014/main" id="{76ADDBAE-B857-4C13-A34A-4A44275EC17F}"/>
                </a:ext>
              </a:extLst>
            </p:cNvPr>
            <p:cNvSpPr/>
            <p:nvPr/>
          </p:nvSpPr>
          <p:spPr bwMode="auto">
            <a:xfrm>
              <a:off x="-1" y="1896362"/>
              <a:ext cx="12205703" cy="3012522"/>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390"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44" name="Straight Connector 43">
              <a:extLst>
                <a:ext uri="{FF2B5EF4-FFF2-40B4-BE49-F238E27FC236}">
                  <a16:creationId xmlns:a16="http://schemas.microsoft.com/office/drawing/2014/main" id="{446BF32E-EDFC-4375-8226-94547D856C90}"/>
                </a:ext>
              </a:extLst>
            </p:cNvPr>
            <p:cNvCxnSpPr>
              <a:cxnSpLocks/>
            </p:cNvCxnSpPr>
            <p:nvPr/>
          </p:nvCxnSpPr>
          <p:spPr>
            <a:xfrm>
              <a:off x="0" y="1902327"/>
              <a:ext cx="12209925" cy="0"/>
            </a:xfrm>
            <a:prstGeom prst="line">
              <a:avLst/>
            </a:prstGeom>
            <a:ln w="381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Rectangle 1">
            <a:extLst>
              <a:ext uri="{FF2B5EF4-FFF2-40B4-BE49-F238E27FC236}">
                <a16:creationId xmlns:a16="http://schemas.microsoft.com/office/drawing/2014/main" id="{8662D5AB-707C-469F-86D4-08A5A07F4B6F}"/>
              </a:ext>
            </a:extLst>
          </p:cNvPr>
          <p:cNvSpPr/>
          <p:nvPr/>
        </p:nvSpPr>
        <p:spPr>
          <a:xfrm>
            <a:off x="269758" y="1565179"/>
            <a:ext cx="11654496" cy="673491"/>
          </a:xfrm>
          <a:prstGeom prst="rect">
            <a:avLst/>
          </a:prstGeom>
        </p:spPr>
        <p:txBody>
          <a:bodyPr wrap="square" lIns="146284" tIns="91427" rIns="146284" bIns="91427">
            <a:spAutoFit/>
          </a:bodyPr>
          <a:lstStyle/>
          <a:p>
            <a:pPr marL="0" marR="0" lvl="0" indent="0" algn="l" defTabSz="895963" rtl="0" eaLnBrk="1" fontAlgn="auto" latinLnBrk="0" hangingPunct="1">
              <a:lnSpc>
                <a:spcPct val="90000"/>
              </a:lnSpc>
              <a:spcBef>
                <a:spcPts val="0"/>
              </a:spcBef>
              <a:spcAft>
                <a:spcPts val="1440"/>
              </a:spcAft>
              <a:buClrTx/>
              <a:buSzTx/>
              <a:buFontTx/>
              <a:buNone/>
              <a:tabLst/>
              <a:defRPr/>
            </a:pPr>
            <a:r>
              <a:rPr kumimoji="0" lang="en-US" sz="1765" b="0" i="0" u="none" strike="noStrike" kern="1200" cap="none" spc="0" normalizeH="0" baseline="0" noProof="0" dirty="0">
                <a:ln>
                  <a:noFill/>
                </a:ln>
                <a:gradFill>
                  <a:gsLst>
                    <a:gs pos="13000">
                      <a:srgbClr val="FFFFFF"/>
                    </a:gs>
                    <a:gs pos="83000">
                      <a:srgbClr val="FFFFFF"/>
                    </a:gs>
                  </a:gsLst>
                  <a:lin ang="10800000" scaled="0"/>
                </a:gradFill>
                <a:effectLst/>
                <a:uLnTx/>
                <a:uFillTx/>
                <a:latin typeface="Segoe UI"/>
                <a:ea typeface="+mn-ea"/>
                <a:cs typeface="+mn-cs"/>
              </a:rPr>
              <a:t>The broadest set of custom AI services available, allowing customers to use their own data with algorithms that are customized for their specific needs.</a:t>
            </a:r>
            <a:endParaRPr kumimoji="0" lang="en-US" sz="2800" b="0" i="0" u="none" strike="noStrike" kern="1200" cap="none" spc="0" normalizeH="0" baseline="0" noProof="0" dirty="0">
              <a:ln>
                <a:noFill/>
              </a:ln>
              <a:gradFill>
                <a:gsLst>
                  <a:gs pos="13000">
                    <a:srgbClr val="FFFFFF"/>
                  </a:gs>
                  <a:gs pos="83000">
                    <a:srgbClr val="FFFFFF"/>
                  </a:gs>
                </a:gsLst>
                <a:lin ang="10800000" scaled="0"/>
              </a:gradFill>
              <a:effectLst/>
              <a:uLnTx/>
              <a:uFillTx/>
              <a:latin typeface="Segoe UI"/>
              <a:ea typeface="+mn-ea"/>
              <a:cs typeface="+mn-cs"/>
            </a:endParaRPr>
          </a:p>
        </p:txBody>
      </p:sp>
      <p:sp>
        <p:nvSpPr>
          <p:cNvPr id="3" name="Title 2">
            <a:extLst>
              <a:ext uri="{FF2B5EF4-FFF2-40B4-BE49-F238E27FC236}">
                <a16:creationId xmlns:a16="http://schemas.microsoft.com/office/drawing/2014/main" id="{B0246EDA-D61B-4DD8-863B-831AC3F5FD89}"/>
              </a:ext>
            </a:extLst>
          </p:cNvPr>
          <p:cNvSpPr>
            <a:spLocks noGrp="1"/>
          </p:cNvSpPr>
          <p:nvPr>
            <p:ph type="title"/>
          </p:nvPr>
        </p:nvSpPr>
        <p:spPr>
          <a:xfrm>
            <a:off x="291226" y="298058"/>
            <a:ext cx="11654188" cy="899538"/>
          </a:xfrm>
        </p:spPr>
        <p:txBody>
          <a:bodyPr vert="horz" wrap="square" lIns="91427" tIns="45713" rIns="91427" bIns="45713" rtlCol="0" anchor="t">
            <a:noAutofit/>
          </a:bodyPr>
          <a:lstStyle/>
          <a:p>
            <a:r>
              <a:rPr lang="en-US" sz="4314" spc="0" dirty="0">
                <a:gradFill>
                  <a:gsLst>
                    <a:gs pos="12727">
                      <a:srgbClr val="FFFFFF"/>
                    </a:gs>
                    <a:gs pos="52000">
                      <a:srgbClr val="FFFFFF"/>
                    </a:gs>
                  </a:gsLst>
                  <a:lin ang="10800000" scaled="0"/>
                </a:gradFill>
                <a:latin typeface="Segoe UI Light"/>
                <a:cs typeface="+mn-cs"/>
              </a:rPr>
              <a:t>Microsoft Cognitive Services</a:t>
            </a:r>
            <a:br>
              <a:rPr lang="en-US" spc="0" dirty="0">
                <a:gradFill>
                  <a:gsLst>
                    <a:gs pos="6364">
                      <a:srgbClr val="FFFFFF"/>
                    </a:gs>
                    <a:gs pos="21818">
                      <a:srgbClr val="FFFFFF"/>
                    </a:gs>
                  </a:gsLst>
                  <a:lin ang="5400000" scaled="0"/>
                </a:gradFill>
              </a:rPr>
            </a:br>
            <a:r>
              <a:rPr lang="en-US" sz="2745" spc="0" dirty="0">
                <a:gradFill>
                  <a:gsLst>
                    <a:gs pos="12727">
                      <a:srgbClr val="FFFFFF"/>
                    </a:gs>
                    <a:gs pos="52000">
                      <a:srgbClr val="FFFFFF"/>
                    </a:gs>
                  </a:gsLst>
                  <a:lin ang="10800000" scaled="0"/>
                </a:gradFill>
                <a:latin typeface="Segoe UI Semilight"/>
                <a:cs typeface="+mn-cs"/>
              </a:rPr>
              <a:t>Customization</a:t>
            </a:r>
            <a:endParaRPr lang="en-US" sz="2800" spc="0" dirty="0">
              <a:gradFill>
                <a:gsLst>
                  <a:gs pos="12727">
                    <a:srgbClr val="FFFFFF"/>
                  </a:gs>
                  <a:gs pos="52000">
                    <a:srgbClr val="FFFFFF"/>
                  </a:gs>
                </a:gsLst>
                <a:lin ang="10800000" scaled="0"/>
              </a:gradFill>
              <a:latin typeface="Segoe UI Semilight"/>
              <a:cs typeface="+mn-cs"/>
            </a:endParaRPr>
          </a:p>
        </p:txBody>
      </p:sp>
      <p:grpSp>
        <p:nvGrpSpPr>
          <p:cNvPr id="8" name="Group 7">
            <a:extLst>
              <a:ext uri="{FF2B5EF4-FFF2-40B4-BE49-F238E27FC236}">
                <a16:creationId xmlns:a16="http://schemas.microsoft.com/office/drawing/2014/main" id="{5ABFCC15-59EB-4B96-87D8-AD20C702828A}"/>
              </a:ext>
            </a:extLst>
          </p:cNvPr>
          <p:cNvGrpSpPr/>
          <p:nvPr/>
        </p:nvGrpSpPr>
        <p:grpSpPr>
          <a:xfrm>
            <a:off x="270067" y="1459320"/>
            <a:ext cx="1927040" cy="1354428"/>
            <a:chOff x="269240" y="1459040"/>
            <a:chExt cx="1927313" cy="1354620"/>
          </a:xfrm>
        </p:grpSpPr>
        <p:grpSp>
          <p:nvGrpSpPr>
            <p:cNvPr id="97" name="Group 96">
              <a:extLst>
                <a:ext uri="{FF2B5EF4-FFF2-40B4-BE49-F238E27FC236}">
                  <a16:creationId xmlns:a16="http://schemas.microsoft.com/office/drawing/2014/main" id="{60969A59-6467-4C9C-BCDF-F81487431A7F}"/>
                </a:ext>
              </a:extLst>
            </p:cNvPr>
            <p:cNvGrpSpPr/>
            <p:nvPr/>
          </p:nvGrpSpPr>
          <p:grpSpPr>
            <a:xfrm>
              <a:off x="695042" y="1459040"/>
              <a:ext cx="1075710" cy="1075710"/>
              <a:chOff x="1635346" y="1767983"/>
              <a:chExt cx="1287898" cy="1287898"/>
            </a:xfrm>
          </p:grpSpPr>
          <p:sp>
            <p:nvSpPr>
              <p:cNvPr id="98" name="Oval 97">
                <a:extLst>
                  <a:ext uri="{FF2B5EF4-FFF2-40B4-BE49-F238E27FC236}">
                    <a16:creationId xmlns:a16="http://schemas.microsoft.com/office/drawing/2014/main" id="{7ACEFDC7-1D93-4211-9FAB-FF41B1A03175}"/>
                  </a:ext>
                </a:extLst>
              </p:cNvPr>
              <p:cNvSpPr/>
              <p:nvPr/>
            </p:nvSpPr>
            <p:spPr bwMode="auto">
              <a:xfrm>
                <a:off x="1635346" y="1767983"/>
                <a:ext cx="1287898" cy="1287898"/>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pic>
            <p:nvPicPr>
              <p:cNvPr id="99" name="Picture 98">
                <a:extLst>
                  <a:ext uri="{FF2B5EF4-FFF2-40B4-BE49-F238E27FC236}">
                    <a16:creationId xmlns:a16="http://schemas.microsoft.com/office/drawing/2014/main" id="{9E6705B6-FE6A-4410-AEE3-5FB08C38EC07}"/>
                  </a:ext>
                </a:extLst>
              </p:cNvPr>
              <p:cNvPicPr>
                <a:picLocks noChangeAspect="1"/>
              </p:cNvPicPr>
              <p:nvPr/>
            </p:nvPicPr>
            <p:blipFill rotWithShape="1">
              <a:blip r:embed="rId4">
                <a:extLst>
                  <a:ext uri="{28A0092B-C50C-407E-A947-70E740481C1C}">
                    <a14:useLocalDpi xmlns:a14="http://schemas.microsoft.com/office/drawing/2010/main" val="0"/>
                  </a:ext>
                </a:extLst>
              </a:blip>
              <a:srcRect l="25964" t="13315" r="25964" b="13315"/>
              <a:stretch/>
            </p:blipFill>
            <p:spPr>
              <a:xfrm>
                <a:off x="1739307" y="2000770"/>
                <a:ext cx="1079976" cy="822324"/>
              </a:xfrm>
              <a:prstGeom prst="rect">
                <a:avLst/>
              </a:prstGeom>
            </p:spPr>
          </p:pic>
        </p:grpSp>
        <p:sp>
          <p:nvSpPr>
            <p:cNvPr id="106" name="TextBox 105">
              <a:extLst>
                <a:ext uri="{FF2B5EF4-FFF2-40B4-BE49-F238E27FC236}">
                  <a16:creationId xmlns:a16="http://schemas.microsoft.com/office/drawing/2014/main" id="{09F48B9C-20D5-4EAE-B321-511C53C94D9D}"/>
                </a:ext>
              </a:extLst>
            </p:cNvPr>
            <p:cNvSpPr txBox="1"/>
            <p:nvPr/>
          </p:nvSpPr>
          <p:spPr>
            <a:xfrm>
              <a:off x="269240" y="2252530"/>
              <a:ext cx="1927313" cy="561130"/>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Vision</a:t>
              </a:r>
            </a:p>
          </p:txBody>
        </p:sp>
      </p:grpSp>
      <p:grpSp>
        <p:nvGrpSpPr>
          <p:cNvPr id="9" name="Group 8">
            <a:extLst>
              <a:ext uri="{FF2B5EF4-FFF2-40B4-BE49-F238E27FC236}">
                <a16:creationId xmlns:a16="http://schemas.microsoft.com/office/drawing/2014/main" id="{FD25E714-CF7F-4312-8857-DBA1F4A9F231}"/>
              </a:ext>
            </a:extLst>
          </p:cNvPr>
          <p:cNvGrpSpPr/>
          <p:nvPr/>
        </p:nvGrpSpPr>
        <p:grpSpPr>
          <a:xfrm>
            <a:off x="2215498" y="1459320"/>
            <a:ext cx="1927040" cy="1354428"/>
            <a:chOff x="2214946" y="1459040"/>
            <a:chExt cx="1927313" cy="1354620"/>
          </a:xfrm>
        </p:grpSpPr>
        <p:grpSp>
          <p:nvGrpSpPr>
            <p:cNvPr id="100" name="Group 99">
              <a:extLst>
                <a:ext uri="{FF2B5EF4-FFF2-40B4-BE49-F238E27FC236}">
                  <a16:creationId xmlns:a16="http://schemas.microsoft.com/office/drawing/2014/main" id="{C7856747-4A4C-4023-AD4B-DC2CB8DE760A}"/>
                </a:ext>
              </a:extLst>
            </p:cNvPr>
            <p:cNvGrpSpPr/>
            <p:nvPr/>
          </p:nvGrpSpPr>
          <p:grpSpPr>
            <a:xfrm>
              <a:off x="2640748" y="1459040"/>
              <a:ext cx="1075710" cy="1075710"/>
              <a:chOff x="1920558" y="3040063"/>
              <a:chExt cx="1097280" cy="1097280"/>
            </a:xfrm>
          </p:grpSpPr>
          <p:sp>
            <p:nvSpPr>
              <p:cNvPr id="101" name="Oval 100">
                <a:extLst>
                  <a:ext uri="{FF2B5EF4-FFF2-40B4-BE49-F238E27FC236}">
                    <a16:creationId xmlns:a16="http://schemas.microsoft.com/office/drawing/2014/main" id="{4C9F0B36-39C4-4B65-BE1A-C2CE98C5C987}"/>
                  </a:ext>
                </a:extLst>
              </p:cNvPr>
              <p:cNvSpPr/>
              <p:nvPr/>
            </p:nvSpPr>
            <p:spPr bwMode="auto">
              <a:xfrm>
                <a:off x="1920558" y="3040063"/>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pic>
            <p:nvPicPr>
              <p:cNvPr id="102" name="Picture 101">
                <a:extLst>
                  <a:ext uri="{FF2B5EF4-FFF2-40B4-BE49-F238E27FC236}">
                    <a16:creationId xmlns:a16="http://schemas.microsoft.com/office/drawing/2014/main" id="{10D70B17-5CAD-4208-B09E-B92F04CEC545}"/>
                  </a:ext>
                </a:extLst>
              </p:cNvPr>
              <p:cNvPicPr>
                <a:picLocks noChangeAspect="1"/>
              </p:cNvPicPr>
              <p:nvPr/>
            </p:nvPicPr>
            <p:blipFill rotWithShape="1">
              <a:blip r:embed="rId5">
                <a:extLst>
                  <a:ext uri="{28A0092B-C50C-407E-A947-70E740481C1C}">
                    <a14:useLocalDpi xmlns:a14="http://schemas.microsoft.com/office/drawing/2010/main" val="0"/>
                  </a:ext>
                </a:extLst>
              </a:blip>
              <a:srcRect l="32236" t="18542" r="32236" b="18542"/>
              <a:stretch/>
            </p:blipFill>
            <p:spPr>
              <a:xfrm>
                <a:off x="2170133" y="3346393"/>
                <a:ext cx="596123" cy="526818"/>
              </a:xfrm>
              <a:prstGeom prst="rect">
                <a:avLst/>
              </a:prstGeom>
            </p:spPr>
          </p:pic>
        </p:grpSp>
        <p:sp>
          <p:nvSpPr>
            <p:cNvPr id="107" name="TextBox 106">
              <a:extLst>
                <a:ext uri="{FF2B5EF4-FFF2-40B4-BE49-F238E27FC236}">
                  <a16:creationId xmlns:a16="http://schemas.microsoft.com/office/drawing/2014/main" id="{5AA64C29-5923-4C3C-98C9-F2148C6C483E}"/>
                </a:ext>
              </a:extLst>
            </p:cNvPr>
            <p:cNvSpPr txBox="1"/>
            <p:nvPr/>
          </p:nvSpPr>
          <p:spPr>
            <a:xfrm>
              <a:off x="2214946" y="2252530"/>
              <a:ext cx="1927313" cy="561130"/>
            </a:xfrm>
            <a:prstGeom prst="rect">
              <a:avLst/>
            </a:prstGeom>
            <a:noFill/>
          </p:spPr>
          <p:txBody>
            <a:bodyPr wrap="square" lIns="179209" tIns="143367" rIns="8962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Speech</a:t>
              </a:r>
            </a:p>
          </p:txBody>
        </p:sp>
      </p:grpSp>
      <p:grpSp>
        <p:nvGrpSpPr>
          <p:cNvPr id="11" name="Group 10">
            <a:extLst>
              <a:ext uri="{FF2B5EF4-FFF2-40B4-BE49-F238E27FC236}">
                <a16:creationId xmlns:a16="http://schemas.microsoft.com/office/drawing/2014/main" id="{1DB64AB8-C87D-42C2-8DE2-60D4A68B69F1}"/>
              </a:ext>
            </a:extLst>
          </p:cNvPr>
          <p:cNvGrpSpPr/>
          <p:nvPr/>
        </p:nvGrpSpPr>
        <p:grpSpPr>
          <a:xfrm>
            <a:off x="6106357" y="1459320"/>
            <a:ext cx="1927040" cy="1354428"/>
            <a:chOff x="6106357" y="1459040"/>
            <a:chExt cx="1927313" cy="1354620"/>
          </a:xfrm>
        </p:grpSpPr>
        <p:grpSp>
          <p:nvGrpSpPr>
            <p:cNvPr id="57" name="Group 56">
              <a:extLst>
                <a:ext uri="{FF2B5EF4-FFF2-40B4-BE49-F238E27FC236}">
                  <a16:creationId xmlns:a16="http://schemas.microsoft.com/office/drawing/2014/main" id="{78B015C8-7C00-45B6-8FFF-F668823702CF}"/>
                </a:ext>
              </a:extLst>
            </p:cNvPr>
            <p:cNvGrpSpPr/>
            <p:nvPr/>
          </p:nvGrpSpPr>
          <p:grpSpPr>
            <a:xfrm>
              <a:off x="6532159" y="1459040"/>
              <a:ext cx="1075710" cy="1075710"/>
              <a:chOff x="6572278" y="3003552"/>
              <a:chExt cx="1097280" cy="1097280"/>
            </a:xfrm>
          </p:grpSpPr>
          <p:sp>
            <p:nvSpPr>
              <p:cNvPr id="67" name="Oval 66">
                <a:extLst>
                  <a:ext uri="{FF2B5EF4-FFF2-40B4-BE49-F238E27FC236}">
                    <a16:creationId xmlns:a16="http://schemas.microsoft.com/office/drawing/2014/main" id="{0745D0EA-6871-4E42-BB89-3B8E39F7036A}"/>
                  </a:ext>
                </a:extLst>
              </p:cNvPr>
              <p:cNvSpPr/>
              <p:nvPr/>
            </p:nvSpPr>
            <p:spPr bwMode="auto">
              <a:xfrm>
                <a:off x="6572278" y="3003552"/>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69" name="Freeform 5">
                <a:extLst>
                  <a:ext uri="{FF2B5EF4-FFF2-40B4-BE49-F238E27FC236}">
                    <a16:creationId xmlns:a16="http://schemas.microsoft.com/office/drawing/2014/main" id="{49410124-E757-4A62-92AC-4586A0592190}"/>
                  </a:ext>
                </a:extLst>
              </p:cNvPr>
              <p:cNvSpPr>
                <a:spLocks/>
              </p:cNvSpPr>
              <p:nvPr/>
            </p:nvSpPr>
            <p:spPr bwMode="auto">
              <a:xfrm>
                <a:off x="6855819" y="3284211"/>
                <a:ext cx="535961" cy="535961"/>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chemeClr val="accent3"/>
              </a:solidFill>
              <a:ln>
                <a:noFill/>
              </a:ln>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sp>
          <p:nvSpPr>
            <p:cNvPr id="108" name="TextBox 107">
              <a:extLst>
                <a:ext uri="{FF2B5EF4-FFF2-40B4-BE49-F238E27FC236}">
                  <a16:creationId xmlns:a16="http://schemas.microsoft.com/office/drawing/2014/main" id="{848B2A00-E9CC-4708-A441-B875C020A7A1}"/>
                </a:ext>
              </a:extLst>
            </p:cNvPr>
            <p:cNvSpPr txBox="1"/>
            <p:nvPr/>
          </p:nvSpPr>
          <p:spPr>
            <a:xfrm>
              <a:off x="6106357" y="2252530"/>
              <a:ext cx="1927313" cy="561130"/>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Knowledge</a:t>
              </a:r>
            </a:p>
          </p:txBody>
        </p:sp>
      </p:grpSp>
      <p:grpSp>
        <p:nvGrpSpPr>
          <p:cNvPr id="10" name="Group 9">
            <a:extLst>
              <a:ext uri="{FF2B5EF4-FFF2-40B4-BE49-F238E27FC236}">
                <a16:creationId xmlns:a16="http://schemas.microsoft.com/office/drawing/2014/main" id="{A603F4C1-047C-4EC0-8787-55152BD3AAA2}"/>
              </a:ext>
            </a:extLst>
          </p:cNvPr>
          <p:cNvGrpSpPr/>
          <p:nvPr/>
        </p:nvGrpSpPr>
        <p:grpSpPr>
          <a:xfrm>
            <a:off x="4160927" y="1459320"/>
            <a:ext cx="1927040" cy="1354428"/>
            <a:chOff x="4160651" y="1459040"/>
            <a:chExt cx="1927313" cy="1354620"/>
          </a:xfrm>
        </p:grpSpPr>
        <p:grpSp>
          <p:nvGrpSpPr>
            <p:cNvPr id="103" name="Group 102">
              <a:extLst>
                <a:ext uri="{FF2B5EF4-FFF2-40B4-BE49-F238E27FC236}">
                  <a16:creationId xmlns:a16="http://schemas.microsoft.com/office/drawing/2014/main" id="{124C8491-CE99-4817-B8F4-0245AC5A83B3}"/>
                </a:ext>
              </a:extLst>
            </p:cNvPr>
            <p:cNvGrpSpPr/>
            <p:nvPr/>
          </p:nvGrpSpPr>
          <p:grpSpPr>
            <a:xfrm>
              <a:off x="4586453" y="1459040"/>
              <a:ext cx="1075710" cy="1075710"/>
              <a:chOff x="4855674" y="5840868"/>
              <a:chExt cx="1097280" cy="1097280"/>
            </a:xfrm>
          </p:grpSpPr>
          <p:sp>
            <p:nvSpPr>
              <p:cNvPr id="104" name="Oval 103">
                <a:extLst>
                  <a:ext uri="{FF2B5EF4-FFF2-40B4-BE49-F238E27FC236}">
                    <a16:creationId xmlns:a16="http://schemas.microsoft.com/office/drawing/2014/main" id="{5017CAB4-B9A4-462D-8F86-14821F5CA4D3}"/>
                  </a:ext>
                </a:extLst>
              </p:cNvPr>
              <p:cNvSpPr/>
              <p:nvPr/>
            </p:nvSpPr>
            <p:spPr bwMode="auto">
              <a:xfrm>
                <a:off x="4855674" y="5840868"/>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05" name="Freeform 9">
                <a:extLst>
                  <a:ext uri="{FF2B5EF4-FFF2-40B4-BE49-F238E27FC236}">
                    <a16:creationId xmlns:a16="http://schemas.microsoft.com/office/drawing/2014/main" id="{CCED5537-0174-4519-B5E6-11B90CF09291}"/>
                  </a:ext>
                </a:extLst>
              </p:cNvPr>
              <p:cNvSpPr>
                <a:spLocks noChangeAspect="1"/>
              </p:cNvSpPr>
              <p:nvPr/>
            </p:nvSpPr>
            <p:spPr bwMode="auto">
              <a:xfrm>
                <a:off x="5191676" y="6122120"/>
                <a:ext cx="425276" cy="534776"/>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chemeClr val="accent3"/>
              </a:solidFill>
              <a:ln>
                <a:noFill/>
              </a:ln>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sp>
          <p:nvSpPr>
            <p:cNvPr id="109" name="TextBox 108">
              <a:extLst>
                <a:ext uri="{FF2B5EF4-FFF2-40B4-BE49-F238E27FC236}">
                  <a16:creationId xmlns:a16="http://schemas.microsoft.com/office/drawing/2014/main" id="{B52E90FB-A4E0-45B9-9BBE-00B37F01FBF5}"/>
                </a:ext>
              </a:extLst>
            </p:cNvPr>
            <p:cNvSpPr txBox="1"/>
            <p:nvPr/>
          </p:nvSpPr>
          <p:spPr>
            <a:xfrm>
              <a:off x="4160651" y="2252530"/>
              <a:ext cx="1927313" cy="561130"/>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Language</a:t>
              </a:r>
            </a:p>
          </p:txBody>
        </p:sp>
      </p:grpSp>
      <p:grpSp>
        <p:nvGrpSpPr>
          <p:cNvPr id="13" name="Group 12">
            <a:extLst>
              <a:ext uri="{FF2B5EF4-FFF2-40B4-BE49-F238E27FC236}">
                <a16:creationId xmlns:a16="http://schemas.microsoft.com/office/drawing/2014/main" id="{AB675423-BA07-45BF-A86E-27FCF126BD8A}"/>
              </a:ext>
            </a:extLst>
          </p:cNvPr>
          <p:cNvGrpSpPr/>
          <p:nvPr/>
        </p:nvGrpSpPr>
        <p:grpSpPr>
          <a:xfrm>
            <a:off x="9997214" y="1459320"/>
            <a:ext cx="1927040" cy="1354428"/>
            <a:chOff x="9997767" y="1459040"/>
            <a:chExt cx="1927313" cy="1354620"/>
          </a:xfrm>
        </p:grpSpPr>
        <p:grpSp>
          <p:nvGrpSpPr>
            <p:cNvPr id="80" name="Group 79">
              <a:extLst>
                <a:ext uri="{FF2B5EF4-FFF2-40B4-BE49-F238E27FC236}">
                  <a16:creationId xmlns:a16="http://schemas.microsoft.com/office/drawing/2014/main" id="{7EFB1E2C-3103-41C1-9A86-E06B4FC22EA2}"/>
                </a:ext>
              </a:extLst>
            </p:cNvPr>
            <p:cNvGrpSpPr/>
            <p:nvPr/>
          </p:nvGrpSpPr>
          <p:grpSpPr>
            <a:xfrm>
              <a:off x="10423569" y="1459040"/>
              <a:ext cx="1075710" cy="1075710"/>
              <a:chOff x="10520187" y="3040063"/>
              <a:chExt cx="1097280" cy="1097280"/>
            </a:xfrm>
          </p:grpSpPr>
          <p:sp>
            <p:nvSpPr>
              <p:cNvPr id="81" name="Oval 80">
                <a:extLst>
                  <a:ext uri="{FF2B5EF4-FFF2-40B4-BE49-F238E27FC236}">
                    <a16:creationId xmlns:a16="http://schemas.microsoft.com/office/drawing/2014/main" id="{00B1C758-DD49-4237-96D3-87547D026670}"/>
                  </a:ext>
                </a:extLst>
              </p:cNvPr>
              <p:cNvSpPr/>
              <p:nvPr/>
            </p:nvSpPr>
            <p:spPr bwMode="auto">
              <a:xfrm>
                <a:off x="10520187" y="3040063"/>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nvGrpSpPr>
              <p:cNvPr id="90" name="Group 89">
                <a:extLst>
                  <a:ext uri="{FF2B5EF4-FFF2-40B4-BE49-F238E27FC236}">
                    <a16:creationId xmlns:a16="http://schemas.microsoft.com/office/drawing/2014/main" id="{8C68AA9D-2260-4179-B699-50EF8F082B3B}"/>
                  </a:ext>
                </a:extLst>
              </p:cNvPr>
              <p:cNvGrpSpPr/>
              <p:nvPr/>
            </p:nvGrpSpPr>
            <p:grpSpPr>
              <a:xfrm>
                <a:off x="10844633" y="3350885"/>
                <a:ext cx="448389" cy="475636"/>
                <a:chOff x="1976972" y="1401677"/>
                <a:chExt cx="467797" cy="692886"/>
              </a:xfrm>
              <a:solidFill>
                <a:schemeClr val="accent1"/>
              </a:solidFill>
            </p:grpSpPr>
            <p:sp>
              <p:nvSpPr>
                <p:cNvPr id="91" name="Freeform 413">
                  <a:extLst>
                    <a:ext uri="{FF2B5EF4-FFF2-40B4-BE49-F238E27FC236}">
                      <a16:creationId xmlns:a16="http://schemas.microsoft.com/office/drawing/2014/main" id="{6D3AE5A0-0D70-47CE-91FF-19152BE1973C}"/>
                    </a:ext>
                  </a:extLst>
                </p:cNvPr>
                <p:cNvSpPr>
                  <a:spLocks/>
                </p:cNvSpPr>
                <p:nvPr/>
              </p:nvSpPr>
              <p:spPr bwMode="auto">
                <a:xfrm>
                  <a:off x="1976972" y="1440823"/>
                  <a:ext cx="467797" cy="653740"/>
                </a:xfrm>
                <a:custGeom>
                  <a:avLst/>
                  <a:gdLst>
                    <a:gd name="T0" fmla="*/ 102 w 109"/>
                    <a:gd name="T1" fmla="*/ 125 h 153"/>
                    <a:gd name="T2" fmla="*/ 70 w 109"/>
                    <a:gd name="T3" fmla="*/ 64 h 153"/>
                    <a:gd name="T4" fmla="*/ 68 w 109"/>
                    <a:gd name="T5" fmla="*/ 53 h 153"/>
                    <a:gd name="T6" fmla="*/ 68 w 109"/>
                    <a:gd name="T7" fmla="*/ 0 h 153"/>
                    <a:gd name="T8" fmla="*/ 59 w 109"/>
                    <a:gd name="T9" fmla="*/ 0 h 153"/>
                    <a:gd name="T10" fmla="*/ 51 w 109"/>
                    <a:gd name="T11" fmla="*/ 0 h 153"/>
                    <a:gd name="T12" fmla="*/ 42 w 109"/>
                    <a:gd name="T13" fmla="*/ 0 h 153"/>
                    <a:gd name="T14" fmla="*/ 42 w 109"/>
                    <a:gd name="T15" fmla="*/ 53 h 153"/>
                    <a:gd name="T16" fmla="*/ 39 w 109"/>
                    <a:gd name="T17" fmla="*/ 64 h 153"/>
                    <a:gd name="T18" fmla="*/ 7 w 109"/>
                    <a:gd name="T19" fmla="*/ 125 h 153"/>
                    <a:gd name="T20" fmla="*/ 22 w 109"/>
                    <a:gd name="T21" fmla="*/ 153 h 153"/>
                    <a:gd name="T22" fmla="*/ 51 w 109"/>
                    <a:gd name="T23" fmla="*/ 153 h 153"/>
                    <a:gd name="T24" fmla="*/ 59 w 109"/>
                    <a:gd name="T25" fmla="*/ 153 h 153"/>
                    <a:gd name="T26" fmla="*/ 90 w 109"/>
                    <a:gd name="T27" fmla="*/ 153 h 153"/>
                    <a:gd name="T28" fmla="*/ 102 w 109"/>
                    <a:gd name="T29" fmla="*/ 12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53">
                      <a:moveTo>
                        <a:pt x="102" y="125"/>
                      </a:moveTo>
                      <a:cubicBezTo>
                        <a:pt x="94" y="110"/>
                        <a:pt x="70" y="64"/>
                        <a:pt x="70" y="64"/>
                      </a:cubicBezTo>
                      <a:cubicBezTo>
                        <a:pt x="70" y="64"/>
                        <a:pt x="68" y="61"/>
                        <a:pt x="68" y="53"/>
                      </a:cubicBezTo>
                      <a:cubicBezTo>
                        <a:pt x="68" y="46"/>
                        <a:pt x="68" y="0"/>
                        <a:pt x="68" y="0"/>
                      </a:cubicBezTo>
                      <a:cubicBezTo>
                        <a:pt x="59" y="0"/>
                        <a:pt x="59" y="0"/>
                        <a:pt x="59" y="0"/>
                      </a:cubicBezTo>
                      <a:cubicBezTo>
                        <a:pt x="51" y="0"/>
                        <a:pt x="51" y="0"/>
                        <a:pt x="51" y="0"/>
                      </a:cubicBezTo>
                      <a:cubicBezTo>
                        <a:pt x="42" y="0"/>
                        <a:pt x="42" y="0"/>
                        <a:pt x="42" y="0"/>
                      </a:cubicBezTo>
                      <a:cubicBezTo>
                        <a:pt x="42" y="0"/>
                        <a:pt x="42" y="47"/>
                        <a:pt x="42" y="53"/>
                      </a:cubicBezTo>
                      <a:cubicBezTo>
                        <a:pt x="42" y="59"/>
                        <a:pt x="39" y="64"/>
                        <a:pt x="39" y="64"/>
                      </a:cubicBezTo>
                      <a:cubicBezTo>
                        <a:pt x="39" y="64"/>
                        <a:pt x="15" y="110"/>
                        <a:pt x="7" y="125"/>
                      </a:cubicBezTo>
                      <a:cubicBezTo>
                        <a:pt x="0" y="137"/>
                        <a:pt x="10" y="153"/>
                        <a:pt x="22" y="153"/>
                      </a:cubicBezTo>
                      <a:cubicBezTo>
                        <a:pt x="51" y="153"/>
                        <a:pt x="51" y="153"/>
                        <a:pt x="51" y="153"/>
                      </a:cubicBezTo>
                      <a:cubicBezTo>
                        <a:pt x="59" y="153"/>
                        <a:pt x="59" y="153"/>
                        <a:pt x="59" y="153"/>
                      </a:cubicBezTo>
                      <a:cubicBezTo>
                        <a:pt x="90" y="153"/>
                        <a:pt x="90" y="153"/>
                        <a:pt x="90" y="153"/>
                      </a:cubicBezTo>
                      <a:cubicBezTo>
                        <a:pt x="101" y="153"/>
                        <a:pt x="109" y="137"/>
                        <a:pt x="102"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92" name="Freeform 414">
                  <a:extLst>
                    <a:ext uri="{FF2B5EF4-FFF2-40B4-BE49-F238E27FC236}">
                      <a16:creationId xmlns:a16="http://schemas.microsoft.com/office/drawing/2014/main" id="{0AE369BB-A7FC-4C7C-B614-8FD08E39F4A6}"/>
                    </a:ext>
                  </a:extLst>
                </p:cNvPr>
                <p:cNvSpPr>
                  <a:spLocks/>
                </p:cNvSpPr>
                <p:nvPr/>
              </p:nvSpPr>
              <p:spPr bwMode="auto">
                <a:xfrm>
                  <a:off x="1976972" y="1440823"/>
                  <a:ext cx="467797" cy="653740"/>
                </a:xfrm>
                <a:custGeom>
                  <a:avLst/>
                  <a:gdLst>
                    <a:gd name="T0" fmla="*/ 102 w 109"/>
                    <a:gd name="T1" fmla="*/ 125 h 153"/>
                    <a:gd name="T2" fmla="*/ 70 w 109"/>
                    <a:gd name="T3" fmla="*/ 64 h 153"/>
                    <a:gd name="T4" fmla="*/ 68 w 109"/>
                    <a:gd name="T5" fmla="*/ 53 h 153"/>
                    <a:gd name="T6" fmla="*/ 68 w 109"/>
                    <a:gd name="T7" fmla="*/ 0 h 153"/>
                    <a:gd name="T8" fmla="*/ 59 w 109"/>
                    <a:gd name="T9" fmla="*/ 0 h 153"/>
                    <a:gd name="T10" fmla="*/ 51 w 109"/>
                    <a:gd name="T11" fmla="*/ 0 h 153"/>
                    <a:gd name="T12" fmla="*/ 42 w 109"/>
                    <a:gd name="T13" fmla="*/ 0 h 153"/>
                    <a:gd name="T14" fmla="*/ 42 w 109"/>
                    <a:gd name="T15" fmla="*/ 53 h 153"/>
                    <a:gd name="T16" fmla="*/ 39 w 109"/>
                    <a:gd name="T17" fmla="*/ 64 h 153"/>
                    <a:gd name="T18" fmla="*/ 7 w 109"/>
                    <a:gd name="T19" fmla="*/ 125 h 153"/>
                    <a:gd name="T20" fmla="*/ 22 w 109"/>
                    <a:gd name="T21" fmla="*/ 153 h 153"/>
                    <a:gd name="T22" fmla="*/ 51 w 109"/>
                    <a:gd name="T23" fmla="*/ 153 h 153"/>
                    <a:gd name="T24" fmla="*/ 59 w 109"/>
                    <a:gd name="T25" fmla="*/ 153 h 153"/>
                    <a:gd name="T26" fmla="*/ 90 w 109"/>
                    <a:gd name="T27" fmla="*/ 153 h 153"/>
                    <a:gd name="T28" fmla="*/ 102 w 109"/>
                    <a:gd name="T29" fmla="*/ 12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53">
                      <a:moveTo>
                        <a:pt x="102" y="125"/>
                      </a:moveTo>
                      <a:cubicBezTo>
                        <a:pt x="94" y="110"/>
                        <a:pt x="70" y="64"/>
                        <a:pt x="70" y="64"/>
                      </a:cubicBezTo>
                      <a:cubicBezTo>
                        <a:pt x="70" y="64"/>
                        <a:pt x="68" y="61"/>
                        <a:pt x="68" y="53"/>
                      </a:cubicBezTo>
                      <a:cubicBezTo>
                        <a:pt x="68" y="46"/>
                        <a:pt x="68" y="0"/>
                        <a:pt x="68" y="0"/>
                      </a:cubicBezTo>
                      <a:cubicBezTo>
                        <a:pt x="59" y="0"/>
                        <a:pt x="59" y="0"/>
                        <a:pt x="59" y="0"/>
                      </a:cubicBezTo>
                      <a:cubicBezTo>
                        <a:pt x="51" y="0"/>
                        <a:pt x="51" y="0"/>
                        <a:pt x="51" y="0"/>
                      </a:cubicBezTo>
                      <a:cubicBezTo>
                        <a:pt x="42" y="0"/>
                        <a:pt x="42" y="0"/>
                        <a:pt x="42" y="0"/>
                      </a:cubicBezTo>
                      <a:cubicBezTo>
                        <a:pt x="42" y="0"/>
                        <a:pt x="42" y="47"/>
                        <a:pt x="42" y="53"/>
                      </a:cubicBezTo>
                      <a:cubicBezTo>
                        <a:pt x="42" y="59"/>
                        <a:pt x="39" y="64"/>
                        <a:pt x="39" y="64"/>
                      </a:cubicBezTo>
                      <a:cubicBezTo>
                        <a:pt x="39" y="64"/>
                        <a:pt x="15" y="110"/>
                        <a:pt x="7" y="125"/>
                      </a:cubicBezTo>
                      <a:cubicBezTo>
                        <a:pt x="0" y="137"/>
                        <a:pt x="10" y="153"/>
                        <a:pt x="22" y="153"/>
                      </a:cubicBezTo>
                      <a:cubicBezTo>
                        <a:pt x="51" y="153"/>
                        <a:pt x="51" y="153"/>
                        <a:pt x="51" y="153"/>
                      </a:cubicBezTo>
                      <a:cubicBezTo>
                        <a:pt x="59" y="153"/>
                        <a:pt x="59" y="153"/>
                        <a:pt x="59" y="153"/>
                      </a:cubicBezTo>
                      <a:cubicBezTo>
                        <a:pt x="90" y="153"/>
                        <a:pt x="90" y="153"/>
                        <a:pt x="90" y="153"/>
                      </a:cubicBezTo>
                      <a:cubicBezTo>
                        <a:pt x="101" y="153"/>
                        <a:pt x="109" y="137"/>
                        <a:pt x="102" y="12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93" name="Freeform 415">
                  <a:extLst>
                    <a:ext uri="{FF2B5EF4-FFF2-40B4-BE49-F238E27FC236}">
                      <a16:creationId xmlns:a16="http://schemas.microsoft.com/office/drawing/2014/main" id="{8B4DD3D2-AC37-41CE-854D-82B3C2DCF302}"/>
                    </a:ext>
                  </a:extLst>
                </p:cNvPr>
                <p:cNvSpPr>
                  <a:spLocks/>
                </p:cNvSpPr>
                <p:nvPr/>
              </p:nvSpPr>
              <p:spPr bwMode="auto">
                <a:xfrm>
                  <a:off x="2117898" y="1401677"/>
                  <a:ext cx="183987" cy="72421"/>
                </a:xfrm>
                <a:custGeom>
                  <a:avLst/>
                  <a:gdLst>
                    <a:gd name="T0" fmla="*/ 43 w 43"/>
                    <a:gd name="T1" fmla="*/ 9 h 17"/>
                    <a:gd name="T2" fmla="*/ 35 w 43"/>
                    <a:gd name="T3" fmla="*/ 17 h 17"/>
                    <a:gd name="T4" fmla="*/ 9 w 43"/>
                    <a:gd name="T5" fmla="*/ 17 h 17"/>
                    <a:gd name="T6" fmla="*/ 0 w 43"/>
                    <a:gd name="T7" fmla="*/ 9 h 17"/>
                    <a:gd name="T8" fmla="*/ 0 w 43"/>
                    <a:gd name="T9" fmla="*/ 9 h 17"/>
                    <a:gd name="T10" fmla="*/ 9 w 43"/>
                    <a:gd name="T11" fmla="*/ 0 h 17"/>
                    <a:gd name="T12" fmla="*/ 35 w 43"/>
                    <a:gd name="T13" fmla="*/ 0 h 17"/>
                    <a:gd name="T14" fmla="*/ 43 w 43"/>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17">
                      <a:moveTo>
                        <a:pt x="43" y="9"/>
                      </a:moveTo>
                      <a:cubicBezTo>
                        <a:pt x="43" y="13"/>
                        <a:pt x="40" y="17"/>
                        <a:pt x="35" y="17"/>
                      </a:cubicBezTo>
                      <a:cubicBezTo>
                        <a:pt x="9" y="17"/>
                        <a:pt x="9" y="17"/>
                        <a:pt x="9" y="17"/>
                      </a:cubicBezTo>
                      <a:cubicBezTo>
                        <a:pt x="4" y="17"/>
                        <a:pt x="0" y="13"/>
                        <a:pt x="0" y="9"/>
                      </a:cubicBezTo>
                      <a:cubicBezTo>
                        <a:pt x="0" y="9"/>
                        <a:pt x="0" y="9"/>
                        <a:pt x="0" y="9"/>
                      </a:cubicBezTo>
                      <a:cubicBezTo>
                        <a:pt x="0" y="4"/>
                        <a:pt x="4" y="0"/>
                        <a:pt x="9" y="0"/>
                      </a:cubicBezTo>
                      <a:cubicBezTo>
                        <a:pt x="35" y="0"/>
                        <a:pt x="35" y="0"/>
                        <a:pt x="35" y="0"/>
                      </a:cubicBezTo>
                      <a:cubicBezTo>
                        <a:pt x="40" y="0"/>
                        <a:pt x="43" y="4"/>
                        <a:pt x="43" y="9"/>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94" name="Freeform 416">
                  <a:extLst>
                    <a:ext uri="{FF2B5EF4-FFF2-40B4-BE49-F238E27FC236}">
                      <a16:creationId xmlns:a16="http://schemas.microsoft.com/office/drawing/2014/main" id="{0AEFD93B-74BF-4BA2-84CB-5CD4EB7FE285}"/>
                    </a:ext>
                  </a:extLst>
                </p:cNvPr>
                <p:cNvSpPr>
                  <a:spLocks noEditPoints="1"/>
                </p:cNvSpPr>
                <p:nvPr/>
              </p:nvSpPr>
              <p:spPr bwMode="auto">
                <a:xfrm>
                  <a:off x="2139429" y="1838157"/>
                  <a:ext cx="90036" cy="88079"/>
                </a:xfrm>
                <a:custGeom>
                  <a:avLst/>
                  <a:gdLst>
                    <a:gd name="T0" fmla="*/ 11 w 21"/>
                    <a:gd name="T1" fmla="*/ 21 h 21"/>
                    <a:gd name="T2" fmla="*/ 0 w 21"/>
                    <a:gd name="T3" fmla="*/ 11 h 21"/>
                    <a:gd name="T4" fmla="*/ 11 w 21"/>
                    <a:gd name="T5" fmla="*/ 0 h 21"/>
                    <a:gd name="T6" fmla="*/ 21 w 21"/>
                    <a:gd name="T7" fmla="*/ 11 h 21"/>
                    <a:gd name="T8" fmla="*/ 11 w 21"/>
                    <a:gd name="T9" fmla="*/ 21 h 21"/>
                    <a:gd name="T10" fmla="*/ 11 w 21"/>
                    <a:gd name="T11" fmla="*/ 2 h 21"/>
                    <a:gd name="T12" fmla="*/ 2 w 21"/>
                    <a:gd name="T13" fmla="*/ 11 h 21"/>
                    <a:gd name="T14" fmla="*/ 11 w 21"/>
                    <a:gd name="T15" fmla="*/ 19 h 21"/>
                    <a:gd name="T16" fmla="*/ 19 w 21"/>
                    <a:gd name="T17" fmla="*/ 11 h 21"/>
                    <a:gd name="T18" fmla="*/ 11 w 21"/>
                    <a:gd name="T1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5" y="21"/>
                        <a:pt x="0" y="16"/>
                        <a:pt x="0" y="11"/>
                      </a:cubicBezTo>
                      <a:cubicBezTo>
                        <a:pt x="0" y="5"/>
                        <a:pt x="5" y="0"/>
                        <a:pt x="11" y="0"/>
                      </a:cubicBezTo>
                      <a:cubicBezTo>
                        <a:pt x="16" y="0"/>
                        <a:pt x="21" y="5"/>
                        <a:pt x="21" y="11"/>
                      </a:cubicBezTo>
                      <a:cubicBezTo>
                        <a:pt x="21" y="16"/>
                        <a:pt x="16" y="21"/>
                        <a:pt x="11" y="21"/>
                      </a:cubicBezTo>
                      <a:close/>
                      <a:moveTo>
                        <a:pt x="11" y="2"/>
                      </a:moveTo>
                      <a:cubicBezTo>
                        <a:pt x="6" y="2"/>
                        <a:pt x="2" y="6"/>
                        <a:pt x="2" y="11"/>
                      </a:cubicBezTo>
                      <a:cubicBezTo>
                        <a:pt x="2" y="15"/>
                        <a:pt x="6" y="19"/>
                        <a:pt x="11" y="19"/>
                      </a:cubicBezTo>
                      <a:cubicBezTo>
                        <a:pt x="15" y="19"/>
                        <a:pt x="19" y="15"/>
                        <a:pt x="19" y="11"/>
                      </a:cubicBezTo>
                      <a:cubicBezTo>
                        <a:pt x="19" y="6"/>
                        <a:pt x="15" y="2"/>
                        <a:pt x="11" y="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95" name="Oval 417">
                  <a:extLst>
                    <a:ext uri="{FF2B5EF4-FFF2-40B4-BE49-F238E27FC236}">
                      <a16:creationId xmlns:a16="http://schemas.microsoft.com/office/drawing/2014/main" id="{5D9439E4-A5DA-4050-84EA-0E31617EC10B}"/>
                    </a:ext>
                  </a:extLst>
                </p:cNvPr>
                <p:cNvSpPr>
                  <a:spLocks noChangeArrowheads="1"/>
                </p:cNvSpPr>
                <p:nvPr/>
              </p:nvSpPr>
              <p:spPr bwMode="auto">
                <a:xfrm>
                  <a:off x="2174661" y="1875345"/>
                  <a:ext cx="101780" cy="107652"/>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sp>
              <p:nvSpPr>
                <p:cNvPr id="96" name="Rectangle 419">
                  <a:extLst>
                    <a:ext uri="{FF2B5EF4-FFF2-40B4-BE49-F238E27FC236}">
                      <a16:creationId xmlns:a16="http://schemas.microsoft.com/office/drawing/2014/main" id="{BF96C900-240B-4F9C-8E52-5E6D8A7D9FA9}"/>
                    </a:ext>
                  </a:extLst>
                </p:cNvPr>
                <p:cNvSpPr>
                  <a:spLocks noChangeArrowheads="1"/>
                </p:cNvSpPr>
                <p:nvPr/>
              </p:nvSpPr>
              <p:spPr bwMode="auto">
                <a:xfrm>
                  <a:off x="2156382" y="1474098"/>
                  <a:ext cx="111567" cy="25446"/>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6" tIns="43927" rIns="87856" bIns="4392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prstClr val="black"/>
                    </a:solidFill>
                    <a:effectLst/>
                    <a:uLnTx/>
                    <a:uFillTx/>
                    <a:latin typeface="Segoe UI"/>
                    <a:ea typeface="+mn-ea"/>
                    <a:cs typeface="+mn-cs"/>
                  </a:endParaRPr>
                </a:p>
              </p:txBody>
            </p:sp>
          </p:grpSp>
        </p:grpSp>
        <p:sp>
          <p:nvSpPr>
            <p:cNvPr id="110" name="TextBox 109">
              <a:extLst>
                <a:ext uri="{FF2B5EF4-FFF2-40B4-BE49-F238E27FC236}">
                  <a16:creationId xmlns:a16="http://schemas.microsoft.com/office/drawing/2014/main" id="{F9AF1823-FAE5-4D4B-A32C-2E35E652E00B}"/>
                </a:ext>
              </a:extLst>
            </p:cNvPr>
            <p:cNvSpPr txBox="1"/>
            <p:nvPr/>
          </p:nvSpPr>
          <p:spPr>
            <a:xfrm>
              <a:off x="9997767" y="2252530"/>
              <a:ext cx="1927313" cy="561130"/>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Labs</a:t>
              </a:r>
              <a:endParaRPr kumimoji="0" lang="en-US" sz="2307" b="1" i="0" u="none" strike="noStrike" kern="1200" cap="none" spc="0" normalizeH="0" baseline="0" noProof="0" dirty="0">
                <a:ln>
                  <a:noFill/>
                </a:ln>
                <a:gradFill>
                  <a:gsLst>
                    <a:gs pos="64545">
                      <a:srgbClr val="353535"/>
                    </a:gs>
                    <a:gs pos="40000">
                      <a:srgbClr val="353535"/>
                    </a:gs>
                  </a:gsLst>
                  <a:lin ang="5400000" scaled="0"/>
                </a:gradFill>
                <a:effectLst/>
                <a:uLnTx/>
                <a:uFillTx/>
                <a:latin typeface="Segoe UI Semilight" panose="020B0402040204020203" pitchFamily="34" charset="0"/>
                <a:ea typeface="+mn-ea"/>
                <a:cs typeface="Segoe UI Semilight" panose="020B0402040204020203" pitchFamily="34" charset="0"/>
              </a:endParaRPr>
            </a:p>
          </p:txBody>
        </p:sp>
      </p:grpSp>
      <p:grpSp>
        <p:nvGrpSpPr>
          <p:cNvPr id="12" name="Group 11">
            <a:extLst>
              <a:ext uri="{FF2B5EF4-FFF2-40B4-BE49-F238E27FC236}">
                <a16:creationId xmlns:a16="http://schemas.microsoft.com/office/drawing/2014/main" id="{A6E6AA43-A5A4-4401-9FE2-CF199104F5D6}"/>
              </a:ext>
            </a:extLst>
          </p:cNvPr>
          <p:cNvGrpSpPr/>
          <p:nvPr/>
        </p:nvGrpSpPr>
        <p:grpSpPr>
          <a:xfrm>
            <a:off x="8051787" y="1459320"/>
            <a:ext cx="1927040" cy="1354428"/>
            <a:chOff x="8052063" y="1459040"/>
            <a:chExt cx="1927313" cy="1354620"/>
          </a:xfrm>
        </p:grpSpPr>
        <p:grpSp>
          <p:nvGrpSpPr>
            <p:cNvPr id="72" name="Group 71">
              <a:extLst>
                <a:ext uri="{FF2B5EF4-FFF2-40B4-BE49-F238E27FC236}">
                  <a16:creationId xmlns:a16="http://schemas.microsoft.com/office/drawing/2014/main" id="{660B240F-E412-4D72-91A6-359D9991DC1B}"/>
                </a:ext>
              </a:extLst>
            </p:cNvPr>
            <p:cNvGrpSpPr/>
            <p:nvPr/>
          </p:nvGrpSpPr>
          <p:grpSpPr>
            <a:xfrm>
              <a:off x="8477864" y="1459040"/>
              <a:ext cx="1075710" cy="1075710"/>
              <a:chOff x="8455454" y="3003552"/>
              <a:chExt cx="1097280" cy="1097280"/>
            </a:xfrm>
          </p:grpSpPr>
          <p:sp>
            <p:nvSpPr>
              <p:cNvPr id="74" name="Oval 73">
                <a:extLst>
                  <a:ext uri="{FF2B5EF4-FFF2-40B4-BE49-F238E27FC236}">
                    <a16:creationId xmlns:a16="http://schemas.microsoft.com/office/drawing/2014/main" id="{005A5199-054E-46A2-A26C-EC97501DF755}"/>
                  </a:ext>
                </a:extLst>
              </p:cNvPr>
              <p:cNvSpPr/>
              <p:nvPr/>
            </p:nvSpPr>
            <p:spPr bwMode="auto">
              <a:xfrm>
                <a:off x="8455454" y="3003552"/>
                <a:ext cx="1097280" cy="1097280"/>
              </a:xfrm>
              <a:prstGeom prst="ellipse">
                <a:avLst/>
              </a:prstGeom>
              <a:solidFill>
                <a:schemeClr val="bg2"/>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7" rIns="179260" bIns="143407" numCol="1" spcCol="0" rtlCol="0" fromWordArt="0" anchor="t" anchorCtr="0" forceAA="0" compatLnSpc="1">
                <a:prstTxWarp prst="textNoShape">
                  <a:avLst/>
                </a:prstTxWarp>
                <a:noAutofit/>
              </a:bodyPr>
              <a:lstStyle/>
              <a:p>
                <a:pPr marL="0" marR="0" lvl="0" indent="0" algn="ctr" defTabSz="91402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nvGrpSpPr>
              <p:cNvPr id="75" name="Group 74">
                <a:extLst>
                  <a:ext uri="{FF2B5EF4-FFF2-40B4-BE49-F238E27FC236}">
                    <a16:creationId xmlns:a16="http://schemas.microsoft.com/office/drawing/2014/main" id="{FFD0B54A-8CF6-493F-B908-2786B2539850}"/>
                  </a:ext>
                </a:extLst>
              </p:cNvPr>
              <p:cNvGrpSpPr/>
              <p:nvPr/>
            </p:nvGrpSpPr>
            <p:grpSpPr>
              <a:xfrm>
                <a:off x="8723741" y="3290119"/>
                <a:ext cx="560707" cy="524147"/>
                <a:chOff x="234470" y="477216"/>
                <a:chExt cx="560707" cy="524147"/>
              </a:xfrm>
            </p:grpSpPr>
            <p:sp>
              <p:nvSpPr>
                <p:cNvPr id="76" name="Freeform 14">
                  <a:extLst>
                    <a:ext uri="{FF2B5EF4-FFF2-40B4-BE49-F238E27FC236}">
                      <a16:creationId xmlns:a16="http://schemas.microsoft.com/office/drawing/2014/main" id="{FF75F7F8-F302-4F2F-93A6-5115F28F3B3B}"/>
                    </a:ext>
                  </a:extLst>
                </p:cNvPr>
                <p:cNvSpPr>
                  <a:spLocks/>
                </p:cNvSpPr>
                <p:nvPr/>
              </p:nvSpPr>
              <p:spPr bwMode="auto">
                <a:xfrm>
                  <a:off x="234470" y="823343"/>
                  <a:ext cx="187220" cy="178020"/>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nvGrpSpPr>
                <p:cNvPr id="77" name="Group 76">
                  <a:extLst>
                    <a:ext uri="{FF2B5EF4-FFF2-40B4-BE49-F238E27FC236}">
                      <a16:creationId xmlns:a16="http://schemas.microsoft.com/office/drawing/2014/main" id="{3DEA3AE4-0369-4289-B11F-14DBBA80F1DC}"/>
                    </a:ext>
                  </a:extLst>
                </p:cNvPr>
                <p:cNvGrpSpPr/>
                <p:nvPr/>
              </p:nvGrpSpPr>
              <p:grpSpPr>
                <a:xfrm>
                  <a:off x="350114" y="477216"/>
                  <a:ext cx="445063" cy="423192"/>
                  <a:chOff x="350114" y="477216"/>
                  <a:chExt cx="445063" cy="423192"/>
                </a:xfrm>
              </p:grpSpPr>
              <p:sp>
                <p:nvSpPr>
                  <p:cNvPr id="78" name="Oval 13">
                    <a:extLst>
                      <a:ext uri="{FF2B5EF4-FFF2-40B4-BE49-F238E27FC236}">
                        <a16:creationId xmlns:a16="http://schemas.microsoft.com/office/drawing/2014/main" id="{33D5FCE6-9A60-424B-9B43-C759A55F3DF1}"/>
                      </a:ext>
                    </a:extLst>
                  </p:cNvPr>
                  <p:cNvSpPr>
                    <a:spLocks noChangeArrowheads="1"/>
                  </p:cNvSpPr>
                  <p:nvPr/>
                </p:nvSpPr>
                <p:spPr bwMode="auto">
                  <a:xfrm>
                    <a:off x="350114" y="477216"/>
                    <a:ext cx="445063" cy="423192"/>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79" name="Oval 13">
                    <a:extLst>
                      <a:ext uri="{FF2B5EF4-FFF2-40B4-BE49-F238E27FC236}">
                        <a16:creationId xmlns:a16="http://schemas.microsoft.com/office/drawing/2014/main" id="{D3F86C66-3881-47B9-965D-159728D12FAC}"/>
                      </a:ext>
                    </a:extLst>
                  </p:cNvPr>
                  <p:cNvSpPr>
                    <a:spLocks noChangeArrowheads="1"/>
                  </p:cNvSpPr>
                  <p:nvPr/>
                </p:nvSpPr>
                <p:spPr bwMode="auto">
                  <a:xfrm>
                    <a:off x="415934" y="539802"/>
                    <a:ext cx="313423" cy="298021"/>
                  </a:xfrm>
                  <a:prstGeom prst="ellipse">
                    <a:avLst/>
                  </a:prstGeom>
                  <a:solidFill>
                    <a:schemeClr val="bg1">
                      <a:lumMod val="95000"/>
                    </a:schemeClr>
                  </a:solidFill>
                  <a:ln>
                    <a:noFill/>
                  </a:ln>
                  <a:extLst/>
                </p:spPr>
                <p:txBody>
                  <a:bodyPr vert="horz" wrap="square" lIns="89617" tIns="44807" rIns="89617" bIns="44807" numCol="1" anchor="t" anchorCtr="0" compatLnSpc="1">
                    <a:prstTxWarp prst="textNoShape">
                      <a:avLst/>
                    </a:prstTxWarp>
                  </a:bodyPr>
                  <a:lstStyle/>
                  <a:p>
                    <a:pPr marL="0" marR="0" lvl="0" indent="0" algn="l" defTabSz="89613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grpSp>
        </p:grpSp>
        <p:sp>
          <p:nvSpPr>
            <p:cNvPr id="111" name="TextBox 110">
              <a:extLst>
                <a:ext uri="{FF2B5EF4-FFF2-40B4-BE49-F238E27FC236}">
                  <a16:creationId xmlns:a16="http://schemas.microsoft.com/office/drawing/2014/main" id="{41794E20-832F-409B-9D68-EAFB04F61A6A}"/>
                </a:ext>
              </a:extLst>
            </p:cNvPr>
            <p:cNvSpPr txBox="1"/>
            <p:nvPr/>
          </p:nvSpPr>
          <p:spPr>
            <a:xfrm>
              <a:off x="8052063" y="2252530"/>
              <a:ext cx="1927313" cy="561130"/>
            </a:xfrm>
            <a:prstGeom prst="rect">
              <a:avLst/>
            </a:prstGeom>
            <a:noFill/>
          </p:spPr>
          <p:txBody>
            <a:bodyPr wrap="square" lIns="179209" tIns="143367" rIns="179209" bIns="143367" rtlCol="0" anchor="t">
              <a:spAutoFit/>
            </a:bodyPr>
            <a:lstStyle/>
            <a:p>
              <a:pPr marL="0" marR="0" lvl="0" indent="0" algn="ctr" defTabSz="895963" rtl="0" eaLnBrk="1" fontAlgn="auto" latinLnBrk="0" hangingPunct="1">
                <a:lnSpc>
                  <a:spcPct val="90000"/>
                </a:lnSpc>
                <a:spcBef>
                  <a:spcPts val="0"/>
                </a:spcBef>
                <a:spcAft>
                  <a:spcPts val="1000"/>
                </a:spcAft>
                <a:buClrTx/>
                <a:buSzTx/>
                <a:buFontTx/>
                <a:buNone/>
                <a:tabLst/>
                <a:defRPr/>
              </a:pPr>
              <a:r>
                <a:rPr kumimoji="0" lang="en-US" sz="1961"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Search</a:t>
              </a:r>
            </a:p>
          </p:txBody>
        </p:sp>
      </p:grpSp>
      <p:sp>
        <p:nvSpPr>
          <p:cNvPr id="147" name="Rectangle 146">
            <a:extLst>
              <a:ext uri="{FF2B5EF4-FFF2-40B4-BE49-F238E27FC236}">
                <a16:creationId xmlns:a16="http://schemas.microsoft.com/office/drawing/2014/main" id="{038524A3-035C-4873-B90B-DD669D3F3515}"/>
              </a:ext>
            </a:extLst>
          </p:cNvPr>
          <p:cNvSpPr/>
          <p:nvPr/>
        </p:nvSpPr>
        <p:spPr bwMode="auto">
          <a:xfrm>
            <a:off x="108" y="6101149"/>
            <a:ext cx="12204729" cy="318424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390"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48" name="Rectangle 147">
            <a:extLst>
              <a:ext uri="{FF2B5EF4-FFF2-40B4-BE49-F238E27FC236}">
                <a16:creationId xmlns:a16="http://schemas.microsoft.com/office/drawing/2014/main" id="{D4264CB8-3EF4-447F-94A0-4BDE0141E960}"/>
              </a:ext>
            </a:extLst>
          </p:cNvPr>
          <p:cNvSpPr/>
          <p:nvPr/>
        </p:nvSpPr>
        <p:spPr>
          <a:xfrm>
            <a:off x="320874" y="6113762"/>
            <a:ext cx="1807964" cy="544302"/>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600" b="0" i="0" u="none" strike="noStrike" kern="1200" cap="none" spc="0" normalizeH="0" baseline="0" noProof="0" dirty="0">
                <a:ln>
                  <a:noFill/>
                </a:ln>
                <a:gradFill>
                  <a:gsLst>
                    <a:gs pos="92000">
                      <a:prstClr val="white"/>
                    </a:gs>
                    <a:gs pos="75000">
                      <a:prstClr val="white"/>
                    </a:gs>
                  </a:gsLst>
                </a:gradFill>
                <a:effectLst/>
                <a:uLnTx/>
                <a:uFillTx/>
                <a:latin typeface="Segoe UI" panose="020B0502040204020203" pitchFamily="34" charset="0"/>
                <a:ea typeface="+mn-ea"/>
                <a:cs typeface="Segoe UI" panose="020B0502040204020203" pitchFamily="34" charset="0"/>
              </a:rPr>
              <a:t>Custom Vision </a:t>
            </a:r>
            <a:br>
              <a:rPr kumimoji="0" lang="en-US" sz="1600" b="0" i="0" u="none" strike="noStrike" kern="1200" cap="none" spc="0" normalizeH="0" baseline="0" noProof="0" dirty="0">
                <a:ln>
                  <a:noFill/>
                </a:ln>
                <a:gradFill>
                  <a:gsLst>
                    <a:gs pos="92000">
                      <a:prstClr val="white"/>
                    </a:gs>
                    <a:gs pos="75000">
                      <a:prstClr val="white"/>
                    </a:gs>
                  </a:gsLst>
                </a:gradFill>
                <a:effectLst/>
                <a:uLnTx/>
                <a:uFillTx/>
                <a:latin typeface="Segoe UI" panose="020B0502040204020203" pitchFamily="34" charset="0"/>
                <a:ea typeface="+mn-ea"/>
                <a:cs typeface="Segoe UI" panose="020B0502040204020203" pitchFamily="34" charset="0"/>
              </a:rPr>
            </a:br>
            <a:r>
              <a:rPr kumimoji="0" lang="en-US" sz="1600" b="0" i="0" u="none" strike="noStrike" kern="1200" cap="none" spc="0" normalizeH="0" baseline="0" noProof="0" dirty="0">
                <a:ln>
                  <a:noFill/>
                </a:ln>
                <a:gradFill>
                  <a:gsLst>
                    <a:gs pos="92000">
                      <a:prstClr val="white"/>
                    </a:gs>
                    <a:gs pos="75000">
                      <a:prstClr val="white"/>
                    </a:gs>
                  </a:gsLst>
                </a:gradFill>
                <a:effectLst/>
                <a:uLnTx/>
                <a:uFillTx/>
                <a:latin typeface="Segoe UI" panose="020B0502040204020203" pitchFamily="34" charset="0"/>
                <a:ea typeface="+mn-ea"/>
                <a:cs typeface="Segoe UI" panose="020B0502040204020203" pitchFamily="34" charset="0"/>
              </a:rPr>
              <a:t>Service</a:t>
            </a:r>
          </a:p>
        </p:txBody>
      </p:sp>
      <p:sp>
        <p:nvSpPr>
          <p:cNvPr id="149" name="Rectangle 148">
            <a:extLst>
              <a:ext uri="{FF2B5EF4-FFF2-40B4-BE49-F238E27FC236}">
                <a16:creationId xmlns:a16="http://schemas.microsoft.com/office/drawing/2014/main" id="{757BFBF1-B280-476F-9F52-8E454D73EEEB}"/>
              </a:ext>
            </a:extLst>
          </p:cNvPr>
          <p:cNvSpPr/>
          <p:nvPr/>
        </p:nvSpPr>
        <p:spPr>
          <a:xfrm>
            <a:off x="2146915" y="6113762"/>
            <a:ext cx="2079341" cy="544302"/>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600" b="0" i="0" u="none" strike="noStrike" kern="1200" cap="none" spc="0" normalizeH="0" baseline="0" noProof="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t>Custom Speech</a:t>
            </a:r>
            <a:br>
              <a:rPr kumimoji="0" lang="en-US" sz="1600" b="0" i="0" u="none" strike="noStrike" kern="1200" cap="none" spc="0" normalizeH="0" baseline="0" noProof="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br>
            <a:r>
              <a:rPr kumimoji="0" lang="en-US" sz="1600" b="0" i="0" u="none" strike="noStrike" kern="1200" cap="none" spc="0" normalizeH="0" baseline="0" noProof="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t>Service</a:t>
            </a:r>
          </a:p>
        </p:txBody>
      </p:sp>
      <p:sp>
        <p:nvSpPr>
          <p:cNvPr id="150" name="Rectangle 149">
            <a:extLst>
              <a:ext uri="{FF2B5EF4-FFF2-40B4-BE49-F238E27FC236}">
                <a16:creationId xmlns:a16="http://schemas.microsoft.com/office/drawing/2014/main" id="{B9519583-465E-47D1-96CE-E6BEA4F8BF78}"/>
              </a:ext>
            </a:extLst>
          </p:cNvPr>
          <p:cNvSpPr/>
          <p:nvPr/>
        </p:nvSpPr>
        <p:spPr>
          <a:xfrm>
            <a:off x="4302693" y="6113762"/>
            <a:ext cx="1634640" cy="544302"/>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600" b="0" i="0" u="none" strike="noStrike" kern="1200" cap="none" spc="0" normalizeH="0" baseline="0" noProof="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t>Language Understanding</a:t>
            </a:r>
          </a:p>
        </p:txBody>
      </p:sp>
      <p:sp>
        <p:nvSpPr>
          <p:cNvPr id="151" name="Rectangle 150">
            <a:extLst>
              <a:ext uri="{FF2B5EF4-FFF2-40B4-BE49-F238E27FC236}">
                <a16:creationId xmlns:a16="http://schemas.microsoft.com/office/drawing/2014/main" id="{E5CFF42F-D749-4994-8ABE-6DE140F2778E}"/>
              </a:ext>
            </a:extLst>
          </p:cNvPr>
          <p:cNvSpPr/>
          <p:nvPr/>
        </p:nvSpPr>
        <p:spPr>
          <a:xfrm>
            <a:off x="6220848" y="6113762"/>
            <a:ext cx="1696044" cy="544302"/>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600" b="0" i="0" u="none" strike="noStrike" kern="1200" cap="none" spc="0" normalizeH="0" baseline="0" noProof="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t>Custom Decision Service</a:t>
            </a:r>
          </a:p>
        </p:txBody>
      </p:sp>
      <p:sp>
        <p:nvSpPr>
          <p:cNvPr id="152" name="Rectangle 151">
            <a:extLst>
              <a:ext uri="{FF2B5EF4-FFF2-40B4-BE49-F238E27FC236}">
                <a16:creationId xmlns:a16="http://schemas.microsoft.com/office/drawing/2014/main" id="{CA51FF79-9F16-4C2C-A797-E3F1169F2777}"/>
              </a:ext>
            </a:extLst>
          </p:cNvPr>
          <p:cNvSpPr/>
          <p:nvPr/>
        </p:nvSpPr>
        <p:spPr>
          <a:xfrm>
            <a:off x="8122555" y="6113762"/>
            <a:ext cx="1785500" cy="535531"/>
          </a:xfrm>
          <a:prstGeom prst="rect">
            <a:avLst/>
          </a:prstGeom>
        </p:spPr>
        <p:txBody>
          <a:bodyPr wrap="square">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600" b="0" i="0" u="none" strike="noStrike" kern="1200" cap="none" spc="0" normalizeH="0" baseline="0" noProof="0" dirty="0">
                <a:ln>
                  <a:noFill/>
                </a:ln>
                <a:gradFill>
                  <a:gsLst>
                    <a:gs pos="92000">
                      <a:prstClr val="white"/>
                    </a:gs>
                    <a:gs pos="75000">
                      <a:prstClr val="white"/>
                    </a:gs>
                  </a:gsLst>
                  <a:lin ang="5400000" scaled="0"/>
                </a:gradFill>
                <a:effectLst/>
                <a:uLnTx/>
                <a:uFillTx/>
                <a:latin typeface="Segoe UI" panose="020B0502040204020203" pitchFamily="34" charset="0"/>
                <a:ea typeface="+mn-ea"/>
                <a:cs typeface="Segoe UI" panose="020B0502040204020203" pitchFamily="34" charset="0"/>
              </a:rPr>
              <a:t>Bing Custom Search</a:t>
            </a:r>
          </a:p>
        </p:txBody>
      </p:sp>
      <p:sp>
        <p:nvSpPr>
          <p:cNvPr id="50" name="Rectangle 49">
            <a:extLst>
              <a:ext uri="{FF2B5EF4-FFF2-40B4-BE49-F238E27FC236}">
                <a16:creationId xmlns:a16="http://schemas.microsoft.com/office/drawing/2014/main" id="{59941348-D0C4-4DC0-9594-B4CA0C8476E8}"/>
              </a:ext>
            </a:extLst>
          </p:cNvPr>
          <p:cNvSpPr/>
          <p:nvPr/>
        </p:nvSpPr>
        <p:spPr>
          <a:xfrm>
            <a:off x="269666" y="4286494"/>
            <a:ext cx="2340532" cy="1162343"/>
          </a:xfrm>
          <a:prstGeom prst="rect">
            <a:avLst/>
          </a:prstGeom>
        </p:spPr>
        <p:txBody>
          <a:bodyPr wrap="square" lIns="146284" tIns="91427" rIns="146284" bIns="91427">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765" b="0" i="0" u="none" strike="noStrike" kern="1200" cap="none" spc="0" normalizeH="0" baseline="0" noProof="0" dirty="0">
                <a:ln>
                  <a:noFill/>
                </a:ln>
                <a:gradFill>
                  <a:gsLst>
                    <a:gs pos="92000">
                      <a:prstClr val="white"/>
                    </a:gs>
                    <a:gs pos="75000">
                      <a:prstClr val="white"/>
                    </a:gs>
                  </a:gsLst>
                </a:gradFill>
                <a:effectLst/>
                <a:uLnTx/>
                <a:uFillTx/>
                <a:latin typeface="Segoe UI Semilight" panose="020B0402040204020203" pitchFamily="34" charset="0"/>
                <a:ea typeface="+mn-ea"/>
                <a:cs typeface="Segoe UI Semilight" panose="020B0402040204020203" pitchFamily="34" charset="0"/>
              </a:rPr>
              <a:t>Customizable web service that learns to recognize specific content in imagery</a:t>
            </a:r>
          </a:p>
        </p:txBody>
      </p:sp>
      <p:sp>
        <p:nvSpPr>
          <p:cNvPr id="52" name="Rectangle 51">
            <a:extLst>
              <a:ext uri="{FF2B5EF4-FFF2-40B4-BE49-F238E27FC236}">
                <a16:creationId xmlns:a16="http://schemas.microsoft.com/office/drawing/2014/main" id="{A08D3319-250A-42A8-A432-8541170D5C12}"/>
              </a:ext>
            </a:extLst>
          </p:cNvPr>
          <p:cNvSpPr/>
          <p:nvPr/>
        </p:nvSpPr>
        <p:spPr>
          <a:xfrm>
            <a:off x="2602045" y="4286494"/>
            <a:ext cx="2340532" cy="917917"/>
          </a:xfrm>
          <a:prstGeom prst="rect">
            <a:avLst/>
          </a:prstGeom>
        </p:spPr>
        <p:txBody>
          <a:bodyPr wrap="square" lIns="146284" tIns="91427" rIns="146284" bIns="91427">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765" b="0" i="0" u="none" strike="noStrike" kern="1200" cap="none" spc="0" normalizeH="0" baseline="0" noProof="0" dirty="0">
                <a:ln>
                  <a:noFill/>
                </a:ln>
                <a:gradFill>
                  <a:gsLst>
                    <a:gs pos="92000">
                      <a:prstClr val="white"/>
                    </a:gs>
                    <a:gs pos="75000">
                      <a:prstClr val="white"/>
                    </a:gs>
                  </a:gsLst>
                </a:gradFill>
                <a:effectLst/>
                <a:uLnTx/>
                <a:uFillTx/>
                <a:latin typeface="Segoe UI Semilight" panose="020B0402040204020203" pitchFamily="34" charset="0"/>
                <a:ea typeface="+mn-ea"/>
                <a:cs typeface="Segoe UI Semilight" panose="020B0402040204020203" pitchFamily="34" charset="0"/>
              </a:rPr>
              <a:t>Fine-tune speech recognition for anyone, anywhere</a:t>
            </a:r>
          </a:p>
        </p:txBody>
      </p:sp>
      <p:sp>
        <p:nvSpPr>
          <p:cNvPr id="53" name="Rectangle 52">
            <a:extLst>
              <a:ext uri="{FF2B5EF4-FFF2-40B4-BE49-F238E27FC236}">
                <a16:creationId xmlns:a16="http://schemas.microsoft.com/office/drawing/2014/main" id="{0E4C40D1-2A64-41D0-8DA6-5BA240BF17B5}"/>
              </a:ext>
            </a:extLst>
          </p:cNvPr>
          <p:cNvSpPr/>
          <p:nvPr/>
        </p:nvSpPr>
        <p:spPr>
          <a:xfrm>
            <a:off x="4934425" y="4286494"/>
            <a:ext cx="2340532" cy="1162343"/>
          </a:xfrm>
          <a:prstGeom prst="rect">
            <a:avLst/>
          </a:prstGeom>
        </p:spPr>
        <p:txBody>
          <a:bodyPr wrap="square" lIns="146284" tIns="91427" rIns="146284" bIns="91427">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765" b="0" i="0" u="none" strike="noStrike" kern="1200" cap="none" spc="0" normalizeH="0" baseline="0" noProof="0" dirty="0">
                <a:ln>
                  <a:noFill/>
                </a:ln>
                <a:gradFill>
                  <a:gsLst>
                    <a:gs pos="92000">
                      <a:prstClr val="white"/>
                    </a:gs>
                    <a:gs pos="75000">
                      <a:prstClr val="white"/>
                    </a:gs>
                  </a:gsLst>
                </a:gradFill>
                <a:effectLst/>
                <a:uLnTx/>
                <a:uFillTx/>
                <a:latin typeface="Segoe UI Semilight" panose="020B0402040204020203" pitchFamily="34" charset="0"/>
                <a:ea typeface="+mn-ea"/>
                <a:cs typeface="Segoe UI Semilight" panose="020B0402040204020203" pitchFamily="34" charset="0"/>
              </a:rPr>
              <a:t>Teach your apps to understand commands from your users</a:t>
            </a:r>
          </a:p>
        </p:txBody>
      </p:sp>
      <p:sp>
        <p:nvSpPr>
          <p:cNvPr id="54" name="Rectangle 53">
            <a:extLst>
              <a:ext uri="{FF2B5EF4-FFF2-40B4-BE49-F238E27FC236}">
                <a16:creationId xmlns:a16="http://schemas.microsoft.com/office/drawing/2014/main" id="{F8208056-B280-4E4A-BC67-BB38162018F1}"/>
              </a:ext>
            </a:extLst>
          </p:cNvPr>
          <p:cNvSpPr/>
          <p:nvPr/>
        </p:nvSpPr>
        <p:spPr>
          <a:xfrm>
            <a:off x="7266804" y="4286494"/>
            <a:ext cx="2340532" cy="1162343"/>
          </a:xfrm>
          <a:prstGeom prst="rect">
            <a:avLst/>
          </a:prstGeom>
        </p:spPr>
        <p:txBody>
          <a:bodyPr wrap="square" lIns="146284" tIns="91427" rIns="146284" bIns="91427">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765" b="0" i="0" u="none" strike="noStrike" kern="1200" cap="none" spc="0" normalizeH="0" baseline="0" noProof="0" dirty="0">
                <a:ln>
                  <a:noFill/>
                </a:ln>
                <a:gradFill>
                  <a:gsLst>
                    <a:gs pos="92000">
                      <a:prstClr val="white"/>
                    </a:gs>
                    <a:gs pos="75000">
                      <a:prstClr val="white"/>
                    </a:gs>
                  </a:gsLst>
                </a:gradFill>
                <a:effectLst/>
                <a:uLnTx/>
                <a:uFillTx/>
                <a:latin typeface="Segoe UI Semilight" panose="020B0402040204020203" pitchFamily="34" charset="0"/>
                <a:ea typeface="+mn-ea"/>
                <a:cs typeface="Segoe UI Semilight" panose="020B0402040204020203" pitchFamily="34" charset="0"/>
              </a:rPr>
              <a:t>Create custom experiences with adaptive, contextual decision-making</a:t>
            </a:r>
          </a:p>
        </p:txBody>
      </p:sp>
      <p:sp>
        <p:nvSpPr>
          <p:cNvPr id="55" name="Rectangle 54">
            <a:extLst>
              <a:ext uri="{FF2B5EF4-FFF2-40B4-BE49-F238E27FC236}">
                <a16:creationId xmlns:a16="http://schemas.microsoft.com/office/drawing/2014/main" id="{2E9100BB-4048-4640-9686-CD28CA395ADA}"/>
              </a:ext>
            </a:extLst>
          </p:cNvPr>
          <p:cNvSpPr/>
          <p:nvPr/>
        </p:nvSpPr>
        <p:spPr>
          <a:xfrm>
            <a:off x="9599184" y="4286494"/>
            <a:ext cx="2340532" cy="917917"/>
          </a:xfrm>
          <a:prstGeom prst="rect">
            <a:avLst/>
          </a:prstGeom>
        </p:spPr>
        <p:txBody>
          <a:bodyPr wrap="square" lIns="146284" tIns="91427" rIns="146284" bIns="91427">
            <a:spAutoFit/>
          </a:bodyPr>
          <a:lstStyle/>
          <a:p>
            <a:pPr marL="0" marR="0" lvl="0" indent="0" algn="ctr" defTabSz="914234" rtl="0" eaLnBrk="1" fontAlgn="auto" latinLnBrk="0" hangingPunct="1">
              <a:lnSpc>
                <a:spcPct val="90000"/>
              </a:lnSpc>
              <a:spcBef>
                <a:spcPts val="0"/>
              </a:spcBef>
              <a:spcAft>
                <a:spcPts val="1400"/>
              </a:spcAft>
              <a:buClrTx/>
              <a:buSzTx/>
              <a:buFontTx/>
              <a:buNone/>
              <a:tabLst/>
              <a:defRPr/>
            </a:pPr>
            <a:r>
              <a:rPr kumimoji="0" lang="en-US" sz="1765" b="0" i="0" u="none" strike="noStrike" kern="1200" cap="none" spc="0" normalizeH="0" baseline="0" noProof="0" dirty="0">
                <a:ln>
                  <a:noFill/>
                </a:ln>
                <a:gradFill>
                  <a:gsLst>
                    <a:gs pos="92000">
                      <a:prstClr val="white"/>
                    </a:gs>
                    <a:gs pos="75000">
                      <a:prstClr val="white"/>
                    </a:gs>
                  </a:gsLst>
                </a:gradFill>
                <a:effectLst/>
                <a:uLnTx/>
                <a:uFillTx/>
                <a:latin typeface="Segoe UI Semilight" panose="020B0402040204020203" pitchFamily="34" charset="0"/>
                <a:ea typeface="+mn-ea"/>
                <a:cs typeface="Segoe UI Semilight" panose="020B0402040204020203" pitchFamily="34" charset="0"/>
              </a:rPr>
              <a:t>Create a highly-customized web search experience</a:t>
            </a:r>
          </a:p>
        </p:txBody>
      </p:sp>
    </p:spTree>
    <p:extLst>
      <p:ext uri="{BB962C8B-B14F-4D97-AF65-F5344CB8AC3E}">
        <p14:creationId xmlns:p14="http://schemas.microsoft.com/office/powerpoint/2010/main" val="202680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1.04167E-6 -4.81481E-6 L -1.04167E-6 0.11945 " pathEditMode="relative" rAng="0" ptsTypes="AA">
                                      <p:cBhvr>
                                        <p:cTn id="6" dur="500" fill="hold"/>
                                        <p:tgtEl>
                                          <p:spTgt spid="14"/>
                                        </p:tgtEl>
                                        <p:attrNameLst>
                                          <p:attrName>ppt_x</p:attrName>
                                          <p:attrName>ppt_y</p:attrName>
                                        </p:attrNameLst>
                                      </p:cBhvr>
                                      <p:rCtr x="0" y="5972"/>
                                    </p:animMotion>
                                  </p:childTnLst>
                                </p:cTn>
                              </p:par>
                              <p:par>
                                <p:cTn id="7" presetID="42" presetClass="path" presetSubtype="0" accel="50000" decel="50000" fill="hold" nodeType="withEffect">
                                  <p:stCondLst>
                                    <p:cond delay="0"/>
                                  </p:stCondLst>
                                  <p:childTnLst>
                                    <p:animMotion origin="layout" path="M -1.875E-6 -2.59259E-6 L 0.01823 0.12199 " pathEditMode="relative" rAng="0" ptsTypes="AA">
                                      <p:cBhvr>
                                        <p:cTn id="8" dur="500" fill="hold"/>
                                        <p:tgtEl>
                                          <p:spTgt spid="8"/>
                                        </p:tgtEl>
                                        <p:attrNameLst>
                                          <p:attrName>ppt_x</p:attrName>
                                          <p:attrName>ppt_y</p:attrName>
                                        </p:attrNameLst>
                                      </p:cBhvr>
                                      <p:rCtr x="911" y="6088"/>
                                    </p:animMotion>
                                  </p:childTnLst>
                                </p:cTn>
                              </p:par>
                              <p:par>
                                <p:cTn id="9" presetID="42" presetClass="path" presetSubtype="0" accel="50000" decel="50000" fill="hold" nodeType="withEffect">
                                  <p:stCondLst>
                                    <p:cond delay="0"/>
                                  </p:stCondLst>
                                  <p:childTnLst>
                                    <p:animMotion origin="layout" path="M 2.91667E-6 -2.59259E-6 L 0.04883 0.12199 " pathEditMode="relative" rAng="0" ptsTypes="AA">
                                      <p:cBhvr>
                                        <p:cTn id="10" dur="500" fill="hold"/>
                                        <p:tgtEl>
                                          <p:spTgt spid="9"/>
                                        </p:tgtEl>
                                        <p:attrNameLst>
                                          <p:attrName>ppt_x</p:attrName>
                                          <p:attrName>ppt_y</p:attrName>
                                        </p:attrNameLst>
                                      </p:cBhvr>
                                      <p:rCtr x="2435" y="6088"/>
                                    </p:animMotion>
                                  </p:childTnLst>
                                </p:cTn>
                              </p:par>
                              <p:par>
                                <p:cTn id="11" presetID="42" presetClass="path" presetSubtype="0" accel="50000" decel="50000" fill="hold" nodeType="withEffect">
                                  <p:stCondLst>
                                    <p:cond delay="0"/>
                                  </p:stCondLst>
                                  <p:childTnLst>
                                    <p:animMotion origin="layout" path="M -2.5E-6 -2.59259E-6 L 0.08073 0.12199 " pathEditMode="relative" rAng="0" ptsTypes="AA">
                                      <p:cBhvr>
                                        <p:cTn id="12" dur="500" fill="hold"/>
                                        <p:tgtEl>
                                          <p:spTgt spid="10"/>
                                        </p:tgtEl>
                                        <p:attrNameLst>
                                          <p:attrName>ppt_x</p:attrName>
                                          <p:attrName>ppt_y</p:attrName>
                                        </p:attrNameLst>
                                      </p:cBhvr>
                                      <p:rCtr x="4036" y="6088"/>
                                    </p:animMotion>
                                  </p:childTnLst>
                                </p:cTn>
                              </p:par>
                              <p:par>
                                <p:cTn id="13" presetID="42" presetClass="path" presetSubtype="0" accel="50000" decel="50000" fill="hold" nodeType="withEffect">
                                  <p:stCondLst>
                                    <p:cond delay="0"/>
                                  </p:stCondLst>
                                  <p:childTnLst>
                                    <p:animMotion origin="layout" path="M 2.08333E-6 -2.59259E-6 L 0.11302 0.12199 " pathEditMode="relative" rAng="0" ptsTypes="AA">
                                      <p:cBhvr>
                                        <p:cTn id="14" dur="500" fill="hold"/>
                                        <p:tgtEl>
                                          <p:spTgt spid="11"/>
                                        </p:tgtEl>
                                        <p:attrNameLst>
                                          <p:attrName>ppt_x</p:attrName>
                                          <p:attrName>ppt_y</p:attrName>
                                        </p:attrNameLst>
                                      </p:cBhvr>
                                      <p:rCtr x="5651" y="6088"/>
                                    </p:animMotion>
                                  </p:childTnLst>
                                </p:cTn>
                              </p:par>
                              <p:par>
                                <p:cTn id="15" presetID="42" presetClass="path" presetSubtype="0" accel="50000" decel="50000" fill="hold" nodeType="withEffect">
                                  <p:stCondLst>
                                    <p:cond delay="0"/>
                                  </p:stCondLst>
                                  <p:childTnLst>
                                    <p:animMotion origin="layout" path="M -3.125E-6 -2.59259E-6 L 0.1444 0.12199 " pathEditMode="relative" rAng="0" ptsTypes="AA">
                                      <p:cBhvr>
                                        <p:cTn id="16" dur="500" fill="hold"/>
                                        <p:tgtEl>
                                          <p:spTgt spid="12"/>
                                        </p:tgtEl>
                                        <p:attrNameLst>
                                          <p:attrName>ppt_x</p:attrName>
                                          <p:attrName>ppt_y</p:attrName>
                                        </p:attrNameLst>
                                      </p:cBhvr>
                                      <p:rCtr x="7214" y="6088"/>
                                    </p:animMotion>
                                  </p:childTnLst>
                                </p:cTn>
                              </p:par>
                              <p:par>
                                <p:cTn id="17" presetID="42" presetClass="path" presetSubtype="0" accel="50000" decel="50000" fill="hold" nodeType="withEffect">
                                  <p:stCondLst>
                                    <p:cond delay="0"/>
                                  </p:stCondLst>
                                  <p:childTnLst>
                                    <p:animMotion origin="layout" path="M 1.45833E-6 -2.59259E-6 L 0.1543 0.12199 " pathEditMode="relative" rAng="0" ptsTypes="AA">
                                      <p:cBhvr>
                                        <p:cTn id="18" dur="500" fill="hold"/>
                                        <p:tgtEl>
                                          <p:spTgt spid="13"/>
                                        </p:tgtEl>
                                        <p:attrNameLst>
                                          <p:attrName>ppt_x</p:attrName>
                                          <p:attrName>ppt_y</p:attrName>
                                        </p:attrNameLst>
                                      </p:cBhvr>
                                      <p:rCtr x="7708" y="6088"/>
                                    </p:animMotion>
                                  </p:childTnLst>
                                </p:cTn>
                              </p:par>
                              <p:par>
                                <p:cTn id="19" presetID="10" presetClass="entr" presetSubtype="0" fill="hold" grpId="0" nodeType="withEffect">
                                  <p:stCondLst>
                                    <p:cond delay="20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par>
                                <p:cTn id="22" presetID="35" presetClass="path" presetSubtype="0" decel="100000" fill="hold" grpId="1" nodeType="withEffect">
                                  <p:stCondLst>
                                    <p:cond delay="200"/>
                                  </p:stCondLst>
                                  <p:childTnLst>
                                    <p:animMotion origin="layout" path="M 0 7.40741E-7 L -0.04284 7.40741E-7 " pathEditMode="relative" rAng="0" ptsTypes="AA">
                                      <p:cBhvr>
                                        <p:cTn id="23" dur="500" spd="-100000" fill="hold"/>
                                        <p:tgtEl>
                                          <p:spTgt spid="2"/>
                                        </p:tgtEl>
                                        <p:attrNameLst>
                                          <p:attrName>ppt_x</p:attrName>
                                          <p:attrName>ppt_y</p:attrName>
                                        </p:attrNameLst>
                                      </p:cBhvr>
                                      <p:rCtr x="-2148" y="0"/>
                                    </p:animMotion>
                                  </p:childTnLst>
                                </p:cTn>
                              </p:par>
                              <p:par>
                                <p:cTn id="24" presetID="64" presetClass="path" presetSubtype="0" accel="50000" decel="50000" fill="hold" grpId="0" nodeType="withEffect">
                                  <p:stCondLst>
                                    <p:cond delay="200"/>
                                  </p:stCondLst>
                                  <p:childTnLst>
                                    <p:animMotion origin="layout" path="M -8.33333E-7 7.40741E-7 L -8.33333E-7 -0.35486 " pathEditMode="relative" rAng="0" ptsTypes="AA">
                                      <p:cBhvr>
                                        <p:cTn id="25" dur="700" fill="hold"/>
                                        <p:tgtEl>
                                          <p:spTgt spid="147"/>
                                        </p:tgtEl>
                                        <p:attrNameLst>
                                          <p:attrName>ppt_x</p:attrName>
                                          <p:attrName>ppt_y</p:attrName>
                                        </p:attrNameLst>
                                      </p:cBhvr>
                                      <p:rCtr x="0" y="-17755"/>
                                    </p:animMotion>
                                  </p:childTnLst>
                                </p:cTn>
                              </p:par>
                              <p:par>
                                <p:cTn id="26" presetID="64" presetClass="path" presetSubtype="0" accel="50000" decel="50000" fill="hold" grpId="0" nodeType="withEffect">
                                  <p:stCondLst>
                                    <p:cond delay="400"/>
                                  </p:stCondLst>
                                  <p:childTnLst>
                                    <p:animMotion origin="layout" path="M -6.25E-7 4.44444E-6 L 0.01706 -0.34514 " pathEditMode="relative" rAng="0" ptsTypes="AA">
                                      <p:cBhvr>
                                        <p:cTn id="27" dur="700" fill="hold"/>
                                        <p:tgtEl>
                                          <p:spTgt spid="148"/>
                                        </p:tgtEl>
                                        <p:attrNameLst>
                                          <p:attrName>ppt_x</p:attrName>
                                          <p:attrName>ppt_y</p:attrName>
                                        </p:attrNameLst>
                                      </p:cBhvr>
                                      <p:rCtr x="846" y="-17269"/>
                                    </p:animMotion>
                                  </p:childTnLst>
                                </p:cTn>
                              </p:par>
                              <p:par>
                                <p:cTn id="28" presetID="64" presetClass="path" presetSubtype="0" accel="50000" decel="50000" fill="hold" grpId="0" nodeType="withEffect">
                                  <p:stCondLst>
                                    <p:cond delay="400"/>
                                  </p:stCondLst>
                                  <p:childTnLst>
                                    <p:animMotion origin="layout" path="M 1.875E-6 4.44444E-6 L 0.04935 -0.34607 " pathEditMode="relative" rAng="0" ptsTypes="AA">
                                      <p:cBhvr>
                                        <p:cTn id="29" dur="700" fill="hold"/>
                                        <p:tgtEl>
                                          <p:spTgt spid="149"/>
                                        </p:tgtEl>
                                        <p:attrNameLst>
                                          <p:attrName>ppt_x</p:attrName>
                                          <p:attrName>ppt_y</p:attrName>
                                        </p:attrNameLst>
                                      </p:cBhvr>
                                      <p:rCtr x="2461" y="-17315"/>
                                    </p:animMotion>
                                  </p:childTnLst>
                                </p:cTn>
                              </p:par>
                              <p:par>
                                <p:cTn id="30" presetID="64" presetClass="path" presetSubtype="0" accel="50000" decel="50000" fill="hold" grpId="0" nodeType="withEffect">
                                  <p:stCondLst>
                                    <p:cond delay="400"/>
                                  </p:stCondLst>
                                  <p:childTnLst>
                                    <p:animMotion origin="layout" path="M -1.875E-6 4.44444E-6 L 0.08229 -0.34607 " pathEditMode="relative" rAng="0" ptsTypes="AA">
                                      <p:cBhvr>
                                        <p:cTn id="31" dur="700" fill="hold"/>
                                        <p:tgtEl>
                                          <p:spTgt spid="150"/>
                                        </p:tgtEl>
                                        <p:attrNameLst>
                                          <p:attrName>ppt_x</p:attrName>
                                          <p:attrName>ppt_y</p:attrName>
                                        </p:attrNameLst>
                                      </p:cBhvr>
                                      <p:rCtr x="4115" y="-17315"/>
                                    </p:animMotion>
                                  </p:childTnLst>
                                </p:cTn>
                              </p:par>
                              <p:par>
                                <p:cTn id="32" presetID="64" presetClass="path" presetSubtype="0" accel="50000" decel="50000" fill="hold" grpId="0" nodeType="withEffect">
                                  <p:stCondLst>
                                    <p:cond delay="400"/>
                                  </p:stCondLst>
                                  <p:childTnLst>
                                    <p:animMotion origin="layout" path="M 2.29167E-6 4.44444E-6 L 0.11211 -0.34514 " pathEditMode="relative" rAng="0" ptsTypes="AA">
                                      <p:cBhvr>
                                        <p:cTn id="33" dur="700" fill="hold"/>
                                        <p:tgtEl>
                                          <p:spTgt spid="151"/>
                                        </p:tgtEl>
                                        <p:attrNameLst>
                                          <p:attrName>ppt_x</p:attrName>
                                          <p:attrName>ppt_y</p:attrName>
                                        </p:attrNameLst>
                                      </p:cBhvr>
                                      <p:rCtr x="5599" y="-17269"/>
                                    </p:animMotion>
                                  </p:childTnLst>
                                </p:cTn>
                              </p:par>
                              <p:par>
                                <p:cTn id="34" presetID="64" presetClass="path" presetSubtype="0" accel="50000" decel="50000" fill="hold" grpId="0" nodeType="withEffect">
                                  <p:stCondLst>
                                    <p:cond delay="400"/>
                                  </p:stCondLst>
                                  <p:childTnLst>
                                    <p:animMotion origin="layout" path="M -3.125E-6 4.44444E-6 L 0.14479 -0.34514 " pathEditMode="relative" rAng="0" ptsTypes="AA">
                                      <p:cBhvr>
                                        <p:cTn id="35" dur="700" fill="hold"/>
                                        <p:tgtEl>
                                          <p:spTgt spid="152"/>
                                        </p:tgtEl>
                                        <p:attrNameLst>
                                          <p:attrName>ppt_x</p:attrName>
                                          <p:attrName>ppt_y</p:attrName>
                                        </p:attrNameLst>
                                      </p:cBhvr>
                                      <p:rCtr x="7240" y="-17269"/>
                                    </p:animMotion>
                                  </p:childTnLst>
                                </p:cTn>
                              </p:par>
                              <p:par>
                                <p:cTn id="36" presetID="10" presetClass="entr" presetSubtype="0" fill="hold" grpId="0" nodeType="withEffect">
                                  <p:stCondLst>
                                    <p:cond delay="1200"/>
                                  </p:stCondLst>
                                  <p:childTnLst>
                                    <p:set>
                                      <p:cBhvr>
                                        <p:cTn id="37" dur="1" fill="hold">
                                          <p:stCondLst>
                                            <p:cond delay="0"/>
                                          </p:stCondLst>
                                        </p:cTn>
                                        <p:tgtEl>
                                          <p:spTgt spid="50"/>
                                        </p:tgtEl>
                                        <p:attrNameLst>
                                          <p:attrName>style.visibility</p:attrName>
                                        </p:attrNameLst>
                                      </p:cBhvr>
                                      <p:to>
                                        <p:strVal val="visible"/>
                                      </p:to>
                                    </p:set>
                                    <p:animEffect transition="in" filter="fade">
                                      <p:cBhvr>
                                        <p:cTn id="38" dur="500"/>
                                        <p:tgtEl>
                                          <p:spTgt spid="50"/>
                                        </p:tgtEl>
                                      </p:cBhvr>
                                    </p:animEffect>
                                  </p:childTnLst>
                                </p:cTn>
                              </p:par>
                              <p:par>
                                <p:cTn id="39" presetID="35" presetClass="path" presetSubtype="0" decel="100000" fill="hold" grpId="1" nodeType="withEffect">
                                  <p:stCondLst>
                                    <p:cond delay="1200"/>
                                  </p:stCondLst>
                                  <p:childTnLst>
                                    <p:animMotion origin="layout" path="M 2.77556E-17 -3.7037E-6 L 2.77556E-17 0.02616 " pathEditMode="relative" rAng="0" ptsTypes="AA">
                                      <p:cBhvr>
                                        <p:cTn id="40" dur="500" spd="-100000" fill="hold"/>
                                        <p:tgtEl>
                                          <p:spTgt spid="50"/>
                                        </p:tgtEl>
                                        <p:attrNameLst>
                                          <p:attrName>ppt_x</p:attrName>
                                          <p:attrName>ppt_y</p:attrName>
                                        </p:attrNameLst>
                                      </p:cBhvr>
                                      <p:rCtr x="0" y="1296"/>
                                    </p:animMotion>
                                  </p:childTnLst>
                                </p:cTn>
                              </p:par>
                              <p:par>
                                <p:cTn id="41" presetID="10" presetClass="entr" presetSubtype="0" fill="hold" grpId="0" nodeType="withEffect">
                                  <p:stCondLst>
                                    <p:cond delay="1200"/>
                                  </p:stCondLst>
                                  <p:childTnLst>
                                    <p:set>
                                      <p:cBhvr>
                                        <p:cTn id="42" dur="1" fill="hold">
                                          <p:stCondLst>
                                            <p:cond delay="0"/>
                                          </p:stCondLst>
                                        </p:cTn>
                                        <p:tgtEl>
                                          <p:spTgt spid="52"/>
                                        </p:tgtEl>
                                        <p:attrNameLst>
                                          <p:attrName>style.visibility</p:attrName>
                                        </p:attrNameLst>
                                      </p:cBhvr>
                                      <p:to>
                                        <p:strVal val="visible"/>
                                      </p:to>
                                    </p:set>
                                    <p:animEffect transition="in" filter="fade">
                                      <p:cBhvr>
                                        <p:cTn id="43" dur="500"/>
                                        <p:tgtEl>
                                          <p:spTgt spid="52"/>
                                        </p:tgtEl>
                                      </p:cBhvr>
                                    </p:animEffect>
                                  </p:childTnLst>
                                </p:cTn>
                              </p:par>
                              <p:par>
                                <p:cTn id="44" presetID="35" presetClass="path" presetSubtype="0" decel="100000" fill="hold" grpId="1" nodeType="withEffect">
                                  <p:stCondLst>
                                    <p:cond delay="1200"/>
                                  </p:stCondLst>
                                  <p:childTnLst>
                                    <p:animMotion origin="layout" path="M 2.77556E-17 -3.7037E-6 L 2.77556E-17 0.02616 " pathEditMode="relative" rAng="0" ptsTypes="AA">
                                      <p:cBhvr>
                                        <p:cTn id="45" dur="500" spd="-100000" fill="hold"/>
                                        <p:tgtEl>
                                          <p:spTgt spid="52"/>
                                        </p:tgtEl>
                                        <p:attrNameLst>
                                          <p:attrName>ppt_x</p:attrName>
                                          <p:attrName>ppt_y</p:attrName>
                                        </p:attrNameLst>
                                      </p:cBhvr>
                                      <p:rCtr x="0" y="1296"/>
                                    </p:animMotion>
                                  </p:childTnLst>
                                </p:cTn>
                              </p:par>
                              <p:par>
                                <p:cTn id="46" presetID="10" presetClass="entr" presetSubtype="0" fill="hold" grpId="0" nodeType="withEffect">
                                  <p:stCondLst>
                                    <p:cond delay="1200"/>
                                  </p:stCondLst>
                                  <p:childTnLst>
                                    <p:set>
                                      <p:cBhvr>
                                        <p:cTn id="47" dur="1" fill="hold">
                                          <p:stCondLst>
                                            <p:cond delay="0"/>
                                          </p:stCondLst>
                                        </p:cTn>
                                        <p:tgtEl>
                                          <p:spTgt spid="53"/>
                                        </p:tgtEl>
                                        <p:attrNameLst>
                                          <p:attrName>style.visibility</p:attrName>
                                        </p:attrNameLst>
                                      </p:cBhvr>
                                      <p:to>
                                        <p:strVal val="visible"/>
                                      </p:to>
                                    </p:set>
                                    <p:animEffect transition="in" filter="fade">
                                      <p:cBhvr>
                                        <p:cTn id="48" dur="500"/>
                                        <p:tgtEl>
                                          <p:spTgt spid="53"/>
                                        </p:tgtEl>
                                      </p:cBhvr>
                                    </p:animEffect>
                                  </p:childTnLst>
                                </p:cTn>
                              </p:par>
                              <p:par>
                                <p:cTn id="49" presetID="35" presetClass="path" presetSubtype="0" decel="100000" fill="hold" grpId="1" nodeType="withEffect">
                                  <p:stCondLst>
                                    <p:cond delay="1200"/>
                                  </p:stCondLst>
                                  <p:childTnLst>
                                    <p:animMotion origin="layout" path="M 2.77556E-17 -3.7037E-6 L 2.77556E-17 0.02616 " pathEditMode="relative" rAng="0" ptsTypes="AA">
                                      <p:cBhvr>
                                        <p:cTn id="50" dur="500" spd="-100000" fill="hold"/>
                                        <p:tgtEl>
                                          <p:spTgt spid="53"/>
                                        </p:tgtEl>
                                        <p:attrNameLst>
                                          <p:attrName>ppt_x</p:attrName>
                                          <p:attrName>ppt_y</p:attrName>
                                        </p:attrNameLst>
                                      </p:cBhvr>
                                      <p:rCtr x="0" y="1296"/>
                                    </p:animMotion>
                                  </p:childTnLst>
                                </p:cTn>
                              </p:par>
                              <p:par>
                                <p:cTn id="51" presetID="10" presetClass="entr" presetSubtype="0" fill="hold" grpId="0" nodeType="withEffect">
                                  <p:stCondLst>
                                    <p:cond delay="1200"/>
                                  </p:stCondLst>
                                  <p:childTnLst>
                                    <p:set>
                                      <p:cBhvr>
                                        <p:cTn id="52" dur="1" fill="hold">
                                          <p:stCondLst>
                                            <p:cond delay="0"/>
                                          </p:stCondLst>
                                        </p:cTn>
                                        <p:tgtEl>
                                          <p:spTgt spid="54"/>
                                        </p:tgtEl>
                                        <p:attrNameLst>
                                          <p:attrName>style.visibility</p:attrName>
                                        </p:attrNameLst>
                                      </p:cBhvr>
                                      <p:to>
                                        <p:strVal val="visible"/>
                                      </p:to>
                                    </p:set>
                                    <p:animEffect transition="in" filter="fade">
                                      <p:cBhvr>
                                        <p:cTn id="53" dur="500"/>
                                        <p:tgtEl>
                                          <p:spTgt spid="54"/>
                                        </p:tgtEl>
                                      </p:cBhvr>
                                    </p:animEffect>
                                  </p:childTnLst>
                                </p:cTn>
                              </p:par>
                              <p:par>
                                <p:cTn id="54" presetID="35" presetClass="path" presetSubtype="0" decel="100000" fill="hold" grpId="1" nodeType="withEffect">
                                  <p:stCondLst>
                                    <p:cond delay="1200"/>
                                  </p:stCondLst>
                                  <p:childTnLst>
                                    <p:animMotion origin="layout" path="M 2.77556E-17 -3.7037E-6 L 2.77556E-17 0.02616 " pathEditMode="relative" rAng="0" ptsTypes="AA">
                                      <p:cBhvr>
                                        <p:cTn id="55" dur="500" spd="-100000" fill="hold"/>
                                        <p:tgtEl>
                                          <p:spTgt spid="54"/>
                                        </p:tgtEl>
                                        <p:attrNameLst>
                                          <p:attrName>ppt_x</p:attrName>
                                          <p:attrName>ppt_y</p:attrName>
                                        </p:attrNameLst>
                                      </p:cBhvr>
                                      <p:rCtr x="0" y="1296"/>
                                    </p:animMotion>
                                  </p:childTnLst>
                                </p:cTn>
                              </p:par>
                              <p:par>
                                <p:cTn id="56" presetID="10" presetClass="entr" presetSubtype="0" fill="hold" grpId="0" nodeType="withEffect">
                                  <p:stCondLst>
                                    <p:cond delay="1200"/>
                                  </p:stCondLst>
                                  <p:childTnLst>
                                    <p:set>
                                      <p:cBhvr>
                                        <p:cTn id="57" dur="1" fill="hold">
                                          <p:stCondLst>
                                            <p:cond delay="0"/>
                                          </p:stCondLst>
                                        </p:cTn>
                                        <p:tgtEl>
                                          <p:spTgt spid="55"/>
                                        </p:tgtEl>
                                        <p:attrNameLst>
                                          <p:attrName>style.visibility</p:attrName>
                                        </p:attrNameLst>
                                      </p:cBhvr>
                                      <p:to>
                                        <p:strVal val="visible"/>
                                      </p:to>
                                    </p:set>
                                    <p:animEffect transition="in" filter="fade">
                                      <p:cBhvr>
                                        <p:cTn id="58" dur="500"/>
                                        <p:tgtEl>
                                          <p:spTgt spid="55"/>
                                        </p:tgtEl>
                                      </p:cBhvr>
                                    </p:animEffect>
                                  </p:childTnLst>
                                </p:cTn>
                              </p:par>
                              <p:par>
                                <p:cTn id="59" presetID="35" presetClass="path" presetSubtype="0" decel="100000" fill="hold" grpId="1" nodeType="withEffect">
                                  <p:stCondLst>
                                    <p:cond delay="1200"/>
                                  </p:stCondLst>
                                  <p:childTnLst>
                                    <p:animMotion origin="layout" path="M 2.77556E-17 -3.7037E-6 L 2.77556E-17 0.02616 " pathEditMode="relative" rAng="0" ptsTypes="AA">
                                      <p:cBhvr>
                                        <p:cTn id="60" dur="500" spd="-100000" fill="hold"/>
                                        <p:tgtEl>
                                          <p:spTgt spid="55"/>
                                        </p:tgtEl>
                                        <p:attrNameLst>
                                          <p:attrName>ppt_x</p:attrName>
                                          <p:attrName>ppt_y</p:attrName>
                                        </p:attrNameLst>
                                      </p:cBhvr>
                                      <p:rCtr x="0" y="12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147" grpId="0" animBg="1"/>
      <p:bldP spid="148" grpId="0"/>
      <p:bldP spid="149" grpId="0"/>
      <p:bldP spid="150" grpId="0"/>
      <p:bldP spid="151" grpId="0"/>
      <p:bldP spid="152" grpId="0"/>
      <p:bldP spid="50" grpId="0"/>
      <p:bldP spid="50" grpId="1"/>
      <p:bldP spid="52" grpId="0"/>
      <p:bldP spid="52" grpId="1"/>
      <p:bldP spid="53" grpId="0"/>
      <p:bldP spid="53" grpId="1"/>
      <p:bldP spid="54" grpId="0"/>
      <p:bldP spid="54" grpId="1"/>
      <p:bldP spid="55" grpId="0"/>
      <p:bldP spid="55"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A3F5941-2B8E-4EB8-9F84-FE9094E94D15}"/>
              </a:ext>
            </a:extLst>
          </p:cNvPr>
          <p:cNvSpPr/>
          <p:nvPr/>
        </p:nvSpPr>
        <p:spPr bwMode="auto">
          <a:xfrm>
            <a:off x="1" y="2828601"/>
            <a:ext cx="12191999" cy="2765474"/>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8BDA3A7B-0CE7-4EDC-9CD3-8588C0DF4AA5}"/>
              </a:ext>
            </a:extLst>
          </p:cNvPr>
          <p:cNvSpPr>
            <a:spLocks noGrp="1"/>
          </p:cNvSpPr>
          <p:nvPr>
            <p:ph type="title"/>
          </p:nvPr>
        </p:nvSpPr>
        <p:spPr/>
        <p:txBody>
          <a:bodyPr/>
          <a:lstStyle/>
          <a:p>
            <a:r>
              <a:rPr lang="en-US" sz="1961" b="1" spc="294">
                <a:solidFill>
                  <a:srgbClr val="0078D7"/>
                </a:solidFill>
                <a:latin typeface="Segoe UI" panose="020B0502040204020203" pitchFamily="34" charset="0"/>
              </a:rPr>
              <a:t>BUSINESS USER ACCESSIBILITY</a:t>
            </a:r>
            <a:br>
              <a:rPr lang="en-US" sz="1961" b="1" spc="294">
                <a:solidFill>
                  <a:srgbClr val="0078D7"/>
                </a:solidFill>
                <a:latin typeface="Segoe UI" panose="020B0502040204020203" pitchFamily="34" charset="0"/>
              </a:rPr>
            </a:br>
            <a:r>
              <a:rPr lang="it-IT">
                <a:gradFill>
                  <a:gsLst>
                    <a:gs pos="1250">
                      <a:srgbClr val="353535"/>
                    </a:gs>
                    <a:gs pos="100000">
                      <a:srgbClr val="353535"/>
                    </a:gs>
                  </a:gsLst>
                  <a:lin ang="5400000" scaled="0"/>
                </a:gradFill>
              </a:rPr>
              <a:t>QnA Maker</a:t>
            </a:r>
            <a:endParaRPr lang="en-US"/>
          </a:p>
        </p:txBody>
      </p:sp>
      <p:pic>
        <p:nvPicPr>
          <p:cNvPr id="7" name="Picture" descr="QnAMaker QnAMaker knowledge base table">
            <a:extLst>
              <a:ext uri="{FF2B5EF4-FFF2-40B4-BE49-F238E27FC236}">
                <a16:creationId xmlns:a16="http://schemas.microsoft.com/office/drawing/2014/main" id="{C384D23F-5BCE-48D5-AB5F-6E929C0F33E5}"/>
              </a:ext>
            </a:extLst>
          </p:cNvPr>
          <p:cNvPicPr>
            <a:picLocks noChangeAspect="1"/>
          </p:cNvPicPr>
          <p:nvPr/>
        </p:nvPicPr>
        <p:blipFill>
          <a:blip r:embed="rId3"/>
          <a:stretch>
            <a:fillRect/>
          </a:stretch>
        </p:blipFill>
        <p:spPr bwMode="auto">
          <a:xfrm>
            <a:off x="7121183" y="2243545"/>
            <a:ext cx="3854627" cy="2370911"/>
          </a:xfrm>
          <a:prstGeom prst="rect">
            <a:avLst/>
          </a:prstGeom>
          <a:solidFill>
            <a:schemeClr val="bg1"/>
          </a:solidFill>
          <a:ln>
            <a:solidFill>
              <a:schemeClr val="tx1"/>
            </a:solidFill>
          </a:ln>
          <a:effectLst>
            <a:outerShdw blurRad="88900" dist="38100" dir="5400000" algn="t" rotWithShape="0">
              <a:prstClr val="black">
                <a:alpha val="30000"/>
              </a:prstClr>
            </a:outerShdw>
          </a:effectLst>
        </p:spPr>
      </p:pic>
      <p:pic>
        <p:nvPicPr>
          <p:cNvPr id="8" name="Picture" descr="QnAMaker Test greetings">
            <a:extLst>
              <a:ext uri="{FF2B5EF4-FFF2-40B4-BE49-F238E27FC236}">
                <a16:creationId xmlns:a16="http://schemas.microsoft.com/office/drawing/2014/main" id="{BE8736F1-459E-4101-A92D-BD33012F42D3}"/>
              </a:ext>
            </a:extLst>
          </p:cNvPr>
          <p:cNvPicPr>
            <a:picLocks noChangeAspect="1"/>
          </p:cNvPicPr>
          <p:nvPr/>
        </p:nvPicPr>
        <p:blipFill>
          <a:blip r:embed="rId4"/>
          <a:stretch>
            <a:fillRect/>
          </a:stretch>
        </p:blipFill>
        <p:spPr bwMode="auto">
          <a:xfrm>
            <a:off x="7408465" y="3639819"/>
            <a:ext cx="4496253" cy="2539312"/>
          </a:xfrm>
          <a:prstGeom prst="rect">
            <a:avLst/>
          </a:prstGeom>
          <a:solidFill>
            <a:schemeClr val="bg1"/>
          </a:solidFill>
          <a:ln>
            <a:solidFill>
              <a:schemeClr val="tx1"/>
            </a:solidFill>
          </a:ln>
          <a:effectLst>
            <a:outerShdw blurRad="88900" dist="38100" dir="5400000" algn="t" rotWithShape="0">
              <a:prstClr val="black">
                <a:alpha val="30000"/>
              </a:prstClr>
            </a:outerShdw>
          </a:effectLst>
        </p:spPr>
      </p:pic>
      <p:pic>
        <p:nvPicPr>
          <p:cNvPr id="6" name="Picture" descr="QnAMaker Website">
            <a:extLst>
              <a:ext uri="{FF2B5EF4-FFF2-40B4-BE49-F238E27FC236}">
                <a16:creationId xmlns:a16="http://schemas.microsoft.com/office/drawing/2014/main" id="{A6F96D59-DC3F-4B8F-84E8-CD55AD90CF98}"/>
              </a:ext>
            </a:extLst>
          </p:cNvPr>
          <p:cNvPicPr>
            <a:picLocks noChangeAspect="1"/>
          </p:cNvPicPr>
          <p:nvPr/>
        </p:nvPicPr>
        <p:blipFill>
          <a:blip r:embed="rId5"/>
          <a:stretch>
            <a:fillRect/>
          </a:stretch>
        </p:blipFill>
        <p:spPr bwMode="auto">
          <a:xfrm>
            <a:off x="448213" y="2243544"/>
            <a:ext cx="6318605" cy="3935587"/>
          </a:xfrm>
          <a:prstGeom prst="rect">
            <a:avLst/>
          </a:prstGeom>
          <a:solidFill>
            <a:schemeClr val="bg1"/>
          </a:solidFill>
          <a:ln>
            <a:solidFill>
              <a:schemeClr val="tx1"/>
            </a:solidFill>
          </a:ln>
          <a:effectLst>
            <a:outerShdw blurRad="88900" dist="38100" dir="5400000" algn="t" rotWithShape="0">
              <a:prstClr val="black">
                <a:alpha val="30000"/>
              </a:prstClr>
            </a:outerShdw>
          </a:effectLst>
        </p:spPr>
      </p:pic>
      <p:sp>
        <p:nvSpPr>
          <p:cNvPr id="12" name="Text Placeholder 10">
            <a:extLst>
              <a:ext uri="{FF2B5EF4-FFF2-40B4-BE49-F238E27FC236}">
                <a16:creationId xmlns:a16="http://schemas.microsoft.com/office/drawing/2014/main" id="{4CC05FE2-7840-4E3E-A3CB-0168ED0A6B16}"/>
              </a:ext>
            </a:extLst>
          </p:cNvPr>
          <p:cNvSpPr txBox="1">
            <a:spLocks/>
          </p:cNvSpPr>
          <p:nvPr/>
        </p:nvSpPr>
        <p:spPr>
          <a:xfrm>
            <a:off x="269239" y="1461682"/>
            <a:ext cx="11653523" cy="506893"/>
          </a:xfrm>
          <a:prstGeom prst="rect">
            <a:avLst/>
          </a:prstGeom>
        </p:spPr>
        <p:txBody>
          <a:bodyPr vert="horz" wrap="square" lIns="143428" tIns="89642" rIns="143428" bIns="89642" rtlCol="0">
            <a:spAutoFit/>
          </a:bodyPr>
          <a:lstStyle>
            <a:lvl1pPr marR="0" indent="0" defTabSz="932742" fontAlgn="auto">
              <a:lnSpc>
                <a:spcPct val="90000"/>
              </a:lnSpc>
              <a:spcBef>
                <a:spcPct val="20000"/>
              </a:spcBef>
              <a:spcAft>
                <a:spcPts val="0"/>
              </a:spcAft>
              <a:buClrTx/>
              <a:buSzPct val="90000"/>
              <a:buFont typeface="Arial" pitchFamily="34" charset="0"/>
              <a:buNone/>
              <a:tabLst/>
              <a:defRPr sz="2400" spc="0" baseline="0">
                <a:gradFill>
                  <a:gsLst>
                    <a:gs pos="1250">
                      <a:schemeClr val="tx1"/>
                    </a:gs>
                    <a:gs pos="100000">
                      <a:schemeClr val="tx1"/>
                    </a:gs>
                  </a:gsLst>
                  <a:lin ang="5400000" scaled="0"/>
                </a:gradFill>
              </a:defRPr>
            </a:lvl1pPr>
            <a:lvl2pPr marL="584200" marR="0" indent="-241300" defTabSz="932742" fontAlgn="auto">
              <a:lnSpc>
                <a:spcPct val="90000"/>
              </a:lnSpc>
              <a:spcBef>
                <a:spcPct val="20000"/>
              </a:spcBef>
              <a:spcAft>
                <a:spcPts val="0"/>
              </a:spcAft>
              <a:buClrTx/>
              <a:buSzPct val="90000"/>
              <a:buFont typeface="Arial" pitchFamily="34" charset="0"/>
              <a:buChar char="•"/>
              <a:tabLst/>
              <a:defRPr sz="2400" spc="0" baseline="0">
                <a:gradFill>
                  <a:gsLst>
                    <a:gs pos="1250">
                      <a:schemeClr val="tx1"/>
                    </a:gs>
                    <a:gs pos="100000">
                      <a:schemeClr val="tx1"/>
                    </a:gs>
                  </a:gsLst>
                  <a:lin ang="5400000" scaled="0"/>
                </a:gradFill>
              </a:defRPr>
            </a:lvl2pPr>
            <a:lvl3pPr marL="800100" marR="0" indent="-228600" defTabSz="932742" fontAlgn="auto">
              <a:lnSpc>
                <a:spcPct val="90000"/>
              </a:lnSpc>
              <a:spcBef>
                <a:spcPct val="20000"/>
              </a:spcBef>
              <a:spcAft>
                <a:spcPts val="0"/>
              </a:spcAft>
              <a:buClrTx/>
              <a:buSzPct val="90000"/>
              <a:buFont typeface="Arial" pitchFamily="34" charset="0"/>
              <a:buChar char="•"/>
              <a:tabLst/>
              <a:defRPr sz="2000" spc="0" baseline="0">
                <a:gradFill>
                  <a:gsLst>
                    <a:gs pos="1250">
                      <a:schemeClr val="tx1"/>
                    </a:gs>
                    <a:gs pos="100000">
                      <a:schemeClr val="tx1"/>
                    </a:gs>
                  </a:gsLst>
                  <a:lin ang="5400000" scaled="0"/>
                </a:gradFill>
              </a:defRPr>
            </a:lvl3pPr>
            <a:lvl4pPr marL="1028700" marR="0" indent="-228600" defTabSz="932742" fontAlgn="auto">
              <a:lnSpc>
                <a:spcPct val="90000"/>
              </a:lnSpc>
              <a:spcBef>
                <a:spcPct val="20000"/>
              </a:spcBef>
              <a:spcAft>
                <a:spcPts val="0"/>
              </a:spcAft>
              <a:buClrTx/>
              <a:buSzPct val="90000"/>
              <a:buFont typeface="Arial" pitchFamily="34" charset="0"/>
              <a:buChar char="•"/>
              <a:tabLst/>
              <a:defRPr sz="1800" spc="0" baseline="0">
                <a:gradFill>
                  <a:gsLst>
                    <a:gs pos="1250">
                      <a:schemeClr val="tx1"/>
                    </a:gs>
                    <a:gs pos="100000">
                      <a:schemeClr val="tx1"/>
                    </a:gs>
                  </a:gsLst>
                  <a:lin ang="5400000" scaled="0"/>
                </a:gradFill>
              </a:defRPr>
            </a:lvl4pPr>
            <a:lvl5pPr marL="1257300" marR="0" indent="-228600" defTabSz="932742" fontAlgn="auto">
              <a:lnSpc>
                <a:spcPct val="90000"/>
              </a:lnSpc>
              <a:spcBef>
                <a:spcPct val="20000"/>
              </a:spcBef>
              <a:spcAft>
                <a:spcPts val="0"/>
              </a:spcAft>
              <a:buClrTx/>
              <a:buSzPct val="90000"/>
              <a:buFont typeface="Arial" pitchFamily="34" charset="0"/>
              <a:buChar char="•"/>
              <a:tabLst/>
              <a:defRPr sz="18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US" sz="2353"/>
              <a:t>Distill information into conversational, easy-to-navigate answers</a:t>
            </a:r>
          </a:p>
        </p:txBody>
      </p:sp>
      <p:sp>
        <p:nvSpPr>
          <p:cNvPr id="13" name="people_4">
            <a:extLst>
              <a:ext uri="{FF2B5EF4-FFF2-40B4-BE49-F238E27FC236}">
                <a16:creationId xmlns:a16="http://schemas.microsoft.com/office/drawing/2014/main" id="{977AC3F2-52CF-40C2-9942-A57D43D2C012}"/>
              </a:ext>
            </a:extLst>
          </p:cNvPr>
          <p:cNvSpPr>
            <a:spLocks noChangeAspect="1" noEditPoints="1"/>
          </p:cNvSpPr>
          <p:nvPr/>
        </p:nvSpPr>
        <p:spPr bwMode="auto">
          <a:xfrm>
            <a:off x="5185697" y="409481"/>
            <a:ext cx="159290" cy="178083"/>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endParaRPr lang="en-US" sz="1176">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41332018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2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4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nvPr>
        </p:nvGraphicFramePr>
        <p:xfrm>
          <a:off x="269241" y="2084378"/>
          <a:ext cx="11655840" cy="3376519"/>
        </p:xfrm>
        <a:graphic>
          <a:graphicData uri="http://schemas.openxmlformats.org/drawingml/2006/table">
            <a:tbl>
              <a:tblPr firstRow="1">
                <a:tableStyleId>{5C22544A-7EE6-4342-B048-85BDC9FD1C3A}</a:tableStyleId>
              </a:tblPr>
              <a:tblGrid>
                <a:gridCol w="3885280">
                  <a:extLst>
                    <a:ext uri="{9D8B030D-6E8A-4147-A177-3AD203B41FA5}">
                      <a16:colId xmlns:a16="http://schemas.microsoft.com/office/drawing/2014/main" val="20000"/>
                    </a:ext>
                  </a:extLst>
                </a:gridCol>
                <a:gridCol w="3885280">
                  <a:extLst>
                    <a:ext uri="{9D8B030D-6E8A-4147-A177-3AD203B41FA5}">
                      <a16:colId xmlns:a16="http://schemas.microsoft.com/office/drawing/2014/main" val="20001"/>
                    </a:ext>
                  </a:extLst>
                </a:gridCol>
                <a:gridCol w="3885280">
                  <a:extLst>
                    <a:ext uri="{9D8B030D-6E8A-4147-A177-3AD203B41FA5}">
                      <a16:colId xmlns:a16="http://schemas.microsoft.com/office/drawing/2014/main" val="20002"/>
                    </a:ext>
                  </a:extLst>
                </a:gridCol>
              </a:tblGrid>
              <a:tr h="627497">
                <a:tc>
                  <a:txBody>
                    <a:bodyPr/>
                    <a:lstStyle/>
                    <a:p>
                      <a:pPr defTabSz="932472" fontAlgn="base">
                        <a:lnSpc>
                          <a:spcPct val="90000"/>
                        </a:lnSpc>
                        <a:spcBef>
                          <a:spcPct val="0"/>
                        </a:spcBef>
                        <a:spcAft>
                          <a:spcPct val="0"/>
                        </a:spcAft>
                      </a:pPr>
                      <a:r>
                        <a:rPr lang="en-US" sz="2500" b="0" kern="1200" dirty="0">
                          <a:gradFill>
                            <a:gsLst>
                              <a:gs pos="0">
                                <a:srgbClr val="FFFFFF"/>
                              </a:gs>
                              <a:gs pos="100000">
                                <a:srgbClr val="FFFFFF"/>
                              </a:gs>
                            </a:gsLst>
                            <a:lin ang="5400000" scaled="0"/>
                          </a:gradFill>
                          <a:latin typeface="+mj-lt"/>
                          <a:ea typeface="Segoe UI" pitchFamily="34" charset="0"/>
                          <a:cs typeface="Segoe UI" pitchFamily="34" charset="0"/>
                        </a:rPr>
                        <a:t>Bot Developer SDKs</a:t>
                      </a:r>
                    </a:p>
                  </a:txBody>
                  <a:tcPr marL="179285" marR="179285" marT="89642" marB="89642" anchor="ctr">
                    <a:lnL w="12700" cmpd="sng">
                      <a:noFill/>
                    </a:lnL>
                    <a:lnR w="9525" cap="flat" cmpd="sng" algn="ctr">
                      <a:solidFill>
                        <a:srgbClr val="FFFFFF"/>
                      </a:solidFill>
                      <a:prstDash val="solid"/>
                      <a:round/>
                      <a:headEnd type="none" w="med" len="med"/>
                      <a:tailEnd type="none" w="med" len="med"/>
                    </a:lnR>
                    <a:lnT w="12700" cmpd="sng">
                      <a:noFill/>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algn="l" defTabSz="932472" rtl="0" eaLnBrk="1" fontAlgn="base" latinLnBrk="0" hangingPunct="1">
                        <a:lnSpc>
                          <a:spcPct val="90000"/>
                        </a:lnSpc>
                        <a:spcBef>
                          <a:spcPct val="0"/>
                        </a:spcBef>
                        <a:spcAft>
                          <a:spcPct val="0"/>
                        </a:spcAft>
                      </a:pPr>
                      <a:r>
                        <a:rPr lang="en-US" sz="2500" b="0" kern="1200" dirty="0">
                          <a:gradFill>
                            <a:gsLst>
                              <a:gs pos="0">
                                <a:srgbClr val="FFFFFF"/>
                              </a:gs>
                              <a:gs pos="100000">
                                <a:srgbClr val="FFFFFF"/>
                              </a:gs>
                            </a:gsLst>
                            <a:lin ang="5400000" scaled="0"/>
                          </a:gradFill>
                          <a:latin typeface="+mj-lt"/>
                          <a:ea typeface="Segoe UI" pitchFamily="34" charset="0"/>
                          <a:cs typeface="Segoe UI" pitchFamily="34" charset="0"/>
                        </a:rPr>
                        <a:t>Bot Channels</a:t>
                      </a:r>
                    </a:p>
                  </a:txBody>
                  <a:tcPr marL="179285" marR="179285" marT="89642" marB="8964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12700" cmpd="sng">
                      <a:noFill/>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algn="l" defTabSz="932472" rtl="0" eaLnBrk="1" fontAlgn="base" latinLnBrk="0" hangingPunct="1">
                        <a:lnSpc>
                          <a:spcPct val="90000"/>
                        </a:lnSpc>
                        <a:spcBef>
                          <a:spcPct val="0"/>
                        </a:spcBef>
                        <a:spcAft>
                          <a:spcPct val="0"/>
                        </a:spcAft>
                      </a:pPr>
                      <a:r>
                        <a:rPr lang="en-US" sz="2500" b="0" kern="1200" dirty="0">
                          <a:gradFill>
                            <a:gsLst>
                              <a:gs pos="0">
                                <a:srgbClr val="FFFFFF"/>
                              </a:gs>
                              <a:gs pos="100000">
                                <a:srgbClr val="FFFFFF"/>
                              </a:gs>
                            </a:gsLst>
                            <a:lin ang="5400000" scaled="0"/>
                          </a:gradFill>
                          <a:latin typeface="+mj-lt"/>
                          <a:ea typeface="Segoe UI" pitchFamily="34" charset="0"/>
                          <a:cs typeface="Segoe UI" pitchFamily="34" charset="0"/>
                        </a:rPr>
                        <a:t>Bot Integration</a:t>
                      </a:r>
                    </a:p>
                  </a:txBody>
                  <a:tcPr marL="179285" marR="179285" marT="89642" marB="89642" anchor="ctr">
                    <a:lnL w="9525" cap="flat" cmpd="sng" algn="ctr">
                      <a:solidFill>
                        <a:srgbClr val="FFFFFF"/>
                      </a:solidFill>
                      <a:prstDash val="solid"/>
                      <a:round/>
                      <a:headEnd type="none" w="med" len="med"/>
                      <a:tailEnd type="none" w="med" len="med"/>
                    </a:lnL>
                    <a:lnR w="12700" cmpd="sng">
                      <a:noFill/>
                    </a:lnR>
                    <a:lnT w="12700" cmpd="sng">
                      <a:noFill/>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78D7"/>
                    </a:solidFill>
                  </a:tcPr>
                </a:tc>
                <a:extLst>
                  <a:ext uri="{0D108BD9-81ED-4DB2-BD59-A6C34878D82A}">
                    <a16:rowId xmlns:a16="http://schemas.microsoft.com/office/drawing/2014/main" val="10000"/>
                  </a:ext>
                </a:extLst>
              </a:tr>
              <a:tr h="1314742">
                <a:tc>
                  <a:txBody>
                    <a:bodyPr/>
                    <a:lstStyle/>
                    <a:p>
                      <a:r>
                        <a:rPr lang="en-US" sz="1800" kern="1200" dirty="0">
                          <a:solidFill>
                            <a:schemeClr val="bg1"/>
                          </a:solidFill>
                          <a:latin typeface="+mj-lt"/>
                          <a:ea typeface="+mn-ea"/>
                          <a:cs typeface="+mn-cs"/>
                        </a:rPr>
                        <a:t>Open source SDKs make it possible to bring your bot to life in minutes</a:t>
                      </a: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kern="1200" dirty="0">
                          <a:solidFill>
                            <a:schemeClr val="bg1"/>
                          </a:solidFill>
                          <a:latin typeface="+mj-lt"/>
                          <a:ea typeface="+mn-ea"/>
                          <a:cs typeface="+mn-cs"/>
                        </a:rPr>
                        <a:t>Connect your bot to any or all of the top conversational experiences</a:t>
                      </a:r>
                      <a:r>
                        <a:rPr lang="en-US" sz="1800" kern="1200" baseline="0" dirty="0">
                          <a:solidFill>
                            <a:schemeClr val="bg1"/>
                          </a:solidFill>
                          <a:latin typeface="+mj-lt"/>
                          <a:ea typeface="+mn-ea"/>
                          <a:cs typeface="+mn-cs"/>
                        </a:rPr>
                        <a:t> to reach &gt;1B users</a:t>
                      </a:r>
                      <a:endParaRPr lang="en-US" sz="1800" kern="1200" dirty="0">
                        <a:solidFill>
                          <a:schemeClr val="bg1"/>
                        </a:solidFill>
                        <a:latin typeface="+mj-lt"/>
                        <a:ea typeface="+mn-ea"/>
                        <a:cs typeface="+mn-cs"/>
                      </a:endParaRP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kern="1200" dirty="0">
                          <a:solidFill>
                            <a:schemeClr val="bg1"/>
                          </a:solidFill>
                          <a:latin typeface="+mj-lt"/>
                          <a:ea typeface="+mn-ea"/>
                          <a:cs typeface="+mn-cs"/>
                        </a:rPr>
                        <a:t>Integrate your bot with your existing applications such as ASP</a:t>
                      </a: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0001"/>
                  </a:ext>
                </a:extLst>
              </a:tr>
              <a:tr h="1434280">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800" kern="1200" dirty="0">
                        <a:solidFill>
                          <a:schemeClr val="dk1"/>
                        </a:solidFill>
                        <a:latin typeface="+mn-lt"/>
                        <a:ea typeface="+mn-ea"/>
                        <a:cs typeface="+mn-cs"/>
                      </a:endParaRP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F5F5F5"/>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800" kern="1200" dirty="0">
                        <a:solidFill>
                          <a:schemeClr val="dk1"/>
                        </a:solidFill>
                        <a:latin typeface="+mn-lt"/>
                        <a:ea typeface="+mn-ea"/>
                        <a:cs typeface="+mn-cs"/>
                      </a:endParaRP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F5F5F5"/>
                    </a:solidFill>
                  </a:tcPr>
                </a:tc>
                <a:tc>
                  <a:txBody>
                    <a:bodyPr/>
                    <a:lstStyle/>
                    <a:p>
                      <a:endParaRPr lang="en-US" sz="1800" kern="1200" dirty="0">
                        <a:solidFill>
                          <a:schemeClr val="dk1"/>
                        </a:solidFill>
                        <a:latin typeface="+mn-lt"/>
                        <a:ea typeface="+mn-ea"/>
                        <a:cs typeface="+mn-cs"/>
                      </a:endParaRP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F5F5F5"/>
                    </a:solidFill>
                  </a:tcPr>
                </a:tc>
                <a:extLst>
                  <a:ext uri="{0D108BD9-81ED-4DB2-BD59-A6C34878D82A}">
                    <a16:rowId xmlns:a16="http://schemas.microsoft.com/office/drawing/2014/main" val="10002"/>
                  </a:ext>
                </a:extLst>
              </a:tr>
            </a:tbl>
          </a:graphicData>
        </a:graphic>
      </p:graphicFrame>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3043" t="6111" r="11043" b="-555"/>
          <a:stretch/>
        </p:blipFill>
        <p:spPr>
          <a:xfrm>
            <a:off x="269238" y="3802510"/>
            <a:ext cx="3875168" cy="2791349"/>
          </a:xfrm>
          <a:prstGeom prst="rect">
            <a:avLst/>
          </a:prstGeom>
        </p:spPr>
      </p:pic>
      <p:cxnSp>
        <p:nvCxnSpPr>
          <p:cNvPr id="12" name="Straight Connector 11"/>
          <p:cNvCxnSpPr/>
          <p:nvPr/>
        </p:nvCxnSpPr>
        <p:spPr>
          <a:xfrm>
            <a:off x="4153746" y="2009660"/>
            <a:ext cx="0" cy="4509482"/>
          </a:xfrm>
          <a:prstGeom prst="line">
            <a:avLst/>
          </a:prstGeom>
          <a:ln w="381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8058920" y="2009660"/>
            <a:ext cx="0" cy="4509482"/>
          </a:xfrm>
          <a:prstGeom prst="line">
            <a:avLst/>
          </a:prstGeom>
          <a:ln w="381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bwMode="auto">
          <a:xfrm>
            <a:off x="4174412" y="3811124"/>
            <a:ext cx="3872417" cy="44821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Picture Placeholder 3"/>
          <p:cNvPicPr>
            <a:picLocks noChangeAspect="1"/>
          </p:cNvPicPr>
          <p:nvPr/>
        </p:nvPicPr>
        <p:blipFill rotWithShape="1">
          <a:blip r:embed="rId4">
            <a:extLst>
              <a:ext uri="{28A0092B-C50C-407E-A947-70E740481C1C}">
                <a14:useLocalDpi xmlns:a14="http://schemas.microsoft.com/office/drawing/2010/main" val="0"/>
              </a:ext>
            </a:extLst>
          </a:blip>
          <a:srcRect l="36948" t="34025" r="24559" b="24441"/>
          <a:stretch/>
        </p:blipFill>
        <p:spPr>
          <a:xfrm>
            <a:off x="4453796" y="3820086"/>
            <a:ext cx="3285650" cy="2118283"/>
          </a:xfrm>
          <a:prstGeom prst="rect">
            <a:avLst/>
          </a:prstGeom>
          <a:ln>
            <a:solidFill>
              <a:schemeClr val="bg1">
                <a:lumMod val="95000"/>
              </a:schemeClr>
            </a:solidFill>
          </a:ln>
        </p:spPr>
      </p:pic>
      <p:pic>
        <p:nvPicPr>
          <p:cNvPr id="15" name="Picture Placeholder 3"/>
          <p:cNvPicPr>
            <a:picLocks noChangeAspect="1"/>
          </p:cNvPicPr>
          <p:nvPr/>
        </p:nvPicPr>
        <p:blipFill rotWithShape="1">
          <a:blip r:embed="rId4">
            <a:extLst>
              <a:ext uri="{28A0092B-C50C-407E-A947-70E740481C1C}">
                <a14:useLocalDpi xmlns:a14="http://schemas.microsoft.com/office/drawing/2010/main" val="0"/>
              </a:ext>
            </a:extLst>
          </a:blip>
          <a:srcRect l="36948" t="77078" r="24559" b="-2610"/>
          <a:stretch/>
        </p:blipFill>
        <p:spPr>
          <a:xfrm>
            <a:off x="4463509" y="5681608"/>
            <a:ext cx="3285650" cy="1302161"/>
          </a:xfrm>
          <a:prstGeom prst="rect">
            <a:avLst/>
          </a:prstGeom>
          <a:ln>
            <a:solidFill>
              <a:schemeClr val="bg1">
                <a:lumMod val="95000"/>
              </a:schemeClr>
            </a:solidFill>
          </a:ln>
        </p:spPr>
      </p:pic>
      <p:sp>
        <p:nvSpPr>
          <p:cNvPr id="11" name="Rectangle 10"/>
          <p:cNvSpPr/>
          <p:nvPr/>
        </p:nvSpPr>
        <p:spPr bwMode="auto">
          <a:xfrm>
            <a:off x="4170866" y="3802508"/>
            <a:ext cx="3858048" cy="2782012"/>
          </a:xfrm>
          <a:prstGeom prst="rect">
            <a:avLst/>
          </a:prstGeom>
          <a:gradFill>
            <a:gsLst>
              <a:gs pos="0">
                <a:srgbClr val="0078D7">
                  <a:alpha val="50000"/>
                </a:srgbClr>
              </a:gs>
              <a:gs pos="100000">
                <a:schemeClr val="tx2">
                  <a:alpha val="13000"/>
                </a:schemeClr>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 name="Picture 3"/>
          <p:cNvPicPr>
            <a:picLocks noChangeAspect="1"/>
          </p:cNvPicPr>
          <p:nvPr/>
        </p:nvPicPr>
        <p:blipFill rotWithShape="1">
          <a:blip r:embed="rId5"/>
          <a:srcRect l="1844" t="6400" r="53468" b="18400"/>
          <a:stretch/>
        </p:blipFill>
        <p:spPr>
          <a:xfrm>
            <a:off x="8076039" y="3791312"/>
            <a:ext cx="3849042" cy="4317994"/>
          </a:xfrm>
          <a:prstGeom prst="rect">
            <a:avLst/>
          </a:prstGeom>
        </p:spPr>
      </p:pic>
      <p:sp>
        <p:nvSpPr>
          <p:cNvPr id="14" name="Rectangle 13"/>
          <p:cNvSpPr/>
          <p:nvPr/>
        </p:nvSpPr>
        <p:spPr bwMode="auto">
          <a:xfrm>
            <a:off x="8085381" y="3791312"/>
            <a:ext cx="3839701" cy="2782012"/>
          </a:xfrm>
          <a:prstGeom prst="rect">
            <a:avLst/>
          </a:prstGeom>
          <a:gradFill>
            <a:gsLst>
              <a:gs pos="0">
                <a:srgbClr val="0078D7">
                  <a:alpha val="50000"/>
                </a:srgbClr>
              </a:gs>
              <a:gs pos="100000">
                <a:schemeClr val="tx2">
                  <a:alpha val="13000"/>
                </a:schemeClr>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 name="Rectangle 17"/>
          <p:cNvSpPr/>
          <p:nvPr/>
        </p:nvSpPr>
        <p:spPr bwMode="auto">
          <a:xfrm>
            <a:off x="269238" y="6561115"/>
            <a:ext cx="11748893" cy="18401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Rectangle 19"/>
          <p:cNvSpPr/>
          <p:nvPr/>
        </p:nvSpPr>
        <p:spPr bwMode="auto">
          <a:xfrm>
            <a:off x="1" y="486"/>
            <a:ext cx="12192000" cy="137079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1" name="Title 33"/>
          <p:cNvSpPr txBox="1">
            <a:spLocks/>
          </p:cNvSpPr>
          <p:nvPr/>
        </p:nvSpPr>
        <p:spPr>
          <a:xfrm>
            <a:off x="131251" y="253444"/>
            <a:ext cx="11354712" cy="656686"/>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US" sz="3921" b="0" i="0" u="none" strike="noStrike" kern="1200" cap="none" spc="-100" normalizeH="0" baseline="0" noProof="0" dirty="0">
                <a:ln w="3175">
                  <a:noFill/>
                </a:ln>
                <a:solidFill>
                  <a:srgbClr val="FFFFFF"/>
                </a:solidFill>
                <a:effectLst/>
                <a:uLnTx/>
                <a:uFillTx/>
                <a:latin typeface="Segoe UI Light"/>
                <a:ea typeface="+mn-ea"/>
                <a:cs typeface="Segoe UI" pitchFamily="34" charset="0"/>
              </a:rPr>
              <a:t>Microsoft Bot Framework Capabilities</a:t>
            </a:r>
          </a:p>
        </p:txBody>
      </p:sp>
      <p:sp>
        <p:nvSpPr>
          <p:cNvPr id="22" name="TextBox 21"/>
          <p:cNvSpPr txBox="1"/>
          <p:nvPr/>
        </p:nvSpPr>
        <p:spPr>
          <a:xfrm>
            <a:off x="120889" y="727954"/>
            <a:ext cx="11728225" cy="591380"/>
          </a:xfrm>
          <a:prstGeom prst="rect">
            <a:avLst/>
          </a:prstGeom>
          <a:noFill/>
        </p:spPr>
        <p:txBody>
          <a:bodyPr wrap="square" lIns="179283" tIns="143426" rIns="179283" bIns="143426"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solidFill>
                  <a:srgbClr val="FFFFFF"/>
                </a:solidFill>
                <a:effectLst/>
                <a:uLnTx/>
                <a:uFillTx/>
                <a:latin typeface="Segoe UI"/>
                <a:ea typeface="+mn-ea"/>
                <a:cs typeface="+mn-cs"/>
              </a:rPr>
              <a:t>Build once and publish your bots to the broadest set of channels your users are using</a:t>
            </a:r>
          </a:p>
        </p:txBody>
      </p:sp>
      <p:sp>
        <p:nvSpPr>
          <p:cNvPr id="17" name="Rectangle 16"/>
          <p:cNvSpPr/>
          <p:nvPr/>
        </p:nvSpPr>
        <p:spPr bwMode="auto">
          <a:xfrm>
            <a:off x="4144406" y="6561116"/>
            <a:ext cx="3905174" cy="18401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5797741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6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13" name="Title 1">
            <a:extLst>
              <a:ext uri="{FF2B5EF4-FFF2-40B4-BE49-F238E27FC236}">
                <a16:creationId xmlns:a16="http://schemas.microsoft.com/office/drawing/2014/main" id="{5A97D76F-E1AE-4142-A6E6-7F13F0B78C3A}"/>
              </a:ext>
            </a:extLst>
          </p:cNvPr>
          <p:cNvSpPr>
            <a:spLocks noGrp="1"/>
          </p:cNvSpPr>
          <p:nvPr>
            <p:ph type="title"/>
          </p:nvPr>
        </p:nvSpPr>
        <p:spPr>
          <a:xfrm>
            <a:off x="404118" y="625011"/>
            <a:ext cx="11655840" cy="899665"/>
          </a:xfrm>
        </p:spPr>
        <p:txBody>
          <a:bodyPr/>
          <a:lstStyle/>
          <a:p>
            <a:r>
              <a:rPr lang="en-US" dirty="0">
                <a:solidFill>
                  <a:schemeClr val="tx1"/>
                </a:solidFill>
              </a:rPr>
              <a:t>Supporting Technologies</a:t>
            </a:r>
          </a:p>
        </p:txBody>
      </p:sp>
      <p:sp>
        <p:nvSpPr>
          <p:cNvPr id="5" name="Rectangle 4">
            <a:extLst>
              <a:ext uri="{FF2B5EF4-FFF2-40B4-BE49-F238E27FC236}">
                <a16:creationId xmlns:a16="http://schemas.microsoft.com/office/drawing/2014/main" id="{7C2C6C63-E749-43E4-889B-66BABCA7271A}"/>
              </a:ext>
            </a:extLst>
          </p:cNvPr>
          <p:cNvSpPr/>
          <p:nvPr/>
        </p:nvSpPr>
        <p:spPr>
          <a:xfrm>
            <a:off x="0" y="6732547"/>
            <a:ext cx="12192000" cy="125453"/>
          </a:xfrm>
          <a:prstGeom prst="rect">
            <a:avLst/>
          </a:prstGeom>
          <a:solidFill>
            <a:srgbClr val="0066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graphicFrame>
        <p:nvGraphicFramePr>
          <p:cNvPr id="6" name="Diagram 5">
            <a:extLst>
              <a:ext uri="{FF2B5EF4-FFF2-40B4-BE49-F238E27FC236}">
                <a16:creationId xmlns:a16="http://schemas.microsoft.com/office/drawing/2014/main" id="{14EF4E8E-B776-4F7A-945E-74B1C8CE8428}"/>
              </a:ext>
            </a:extLst>
          </p:cNvPr>
          <p:cNvGraphicFramePr/>
          <p:nvPr>
            <p:extLst/>
          </p:nvPr>
        </p:nvGraphicFramePr>
        <p:xfrm>
          <a:off x="191034" y="1253223"/>
          <a:ext cx="11507057" cy="52914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7" name="Straight Arrow Connector 6">
            <a:extLst>
              <a:ext uri="{FF2B5EF4-FFF2-40B4-BE49-F238E27FC236}">
                <a16:creationId xmlns:a16="http://schemas.microsoft.com/office/drawing/2014/main" id="{DACEAF7B-25F7-4355-9677-C4F669C1A1E3}"/>
              </a:ext>
            </a:extLst>
          </p:cNvPr>
          <p:cNvCxnSpPr>
            <a:cxnSpLocks/>
          </p:cNvCxnSpPr>
          <p:nvPr/>
        </p:nvCxnSpPr>
        <p:spPr>
          <a:xfrm>
            <a:off x="1817001" y="6273268"/>
            <a:ext cx="824139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B3F20D5D-22CE-4203-91C9-4D4016F84A19}"/>
              </a:ext>
            </a:extLst>
          </p:cNvPr>
          <p:cNvSpPr/>
          <p:nvPr/>
        </p:nvSpPr>
        <p:spPr>
          <a:xfrm>
            <a:off x="4993841" y="5770530"/>
            <a:ext cx="1901444" cy="308455"/>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Increasing complexity</a:t>
            </a:r>
          </a:p>
        </p:txBody>
      </p:sp>
      <p:sp>
        <p:nvSpPr>
          <p:cNvPr id="10" name="Speech Bubble: Rectangle 9">
            <a:extLst>
              <a:ext uri="{FF2B5EF4-FFF2-40B4-BE49-F238E27FC236}">
                <a16:creationId xmlns:a16="http://schemas.microsoft.com/office/drawing/2014/main" id="{B591C8DB-D8CF-4C4B-8735-F377F19DC1D7}"/>
              </a:ext>
            </a:extLst>
          </p:cNvPr>
          <p:cNvSpPr/>
          <p:nvPr/>
        </p:nvSpPr>
        <p:spPr bwMode="auto">
          <a:xfrm>
            <a:off x="1001249" y="1601415"/>
            <a:ext cx="1729408" cy="463826"/>
          </a:xfrm>
          <a:prstGeom prst="wedgeRectCallout">
            <a:avLst>
              <a:gd name="adj1" fmla="val -30740"/>
              <a:gd name="adj2" fmla="val 451765"/>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Website FAQ</a:t>
            </a:r>
          </a:p>
        </p:txBody>
      </p:sp>
      <p:sp>
        <p:nvSpPr>
          <p:cNvPr id="11" name="Speech Bubble: Rectangle 10">
            <a:extLst>
              <a:ext uri="{FF2B5EF4-FFF2-40B4-BE49-F238E27FC236}">
                <a16:creationId xmlns:a16="http://schemas.microsoft.com/office/drawing/2014/main" id="{484B1827-B703-4B56-B010-F28B7ABDDB10}"/>
              </a:ext>
            </a:extLst>
          </p:cNvPr>
          <p:cNvSpPr/>
          <p:nvPr/>
        </p:nvSpPr>
        <p:spPr bwMode="auto">
          <a:xfrm>
            <a:off x="1865953" y="2311239"/>
            <a:ext cx="2100470" cy="463826"/>
          </a:xfrm>
          <a:prstGeom prst="wedgeRectCallout">
            <a:avLst>
              <a:gd name="adj1" fmla="val 18052"/>
              <a:gd name="adj2" fmla="val 264623"/>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Status change alert</a:t>
            </a:r>
          </a:p>
        </p:txBody>
      </p:sp>
      <p:sp>
        <p:nvSpPr>
          <p:cNvPr id="12" name="Speech Bubble: Rectangle 11">
            <a:extLst>
              <a:ext uri="{FF2B5EF4-FFF2-40B4-BE49-F238E27FC236}">
                <a16:creationId xmlns:a16="http://schemas.microsoft.com/office/drawing/2014/main" id="{A3B01F12-39A0-4FE3-BF93-3032517593E9}"/>
              </a:ext>
            </a:extLst>
          </p:cNvPr>
          <p:cNvSpPr/>
          <p:nvPr/>
        </p:nvSpPr>
        <p:spPr bwMode="auto">
          <a:xfrm>
            <a:off x="2916188" y="1601415"/>
            <a:ext cx="2789582" cy="463826"/>
          </a:xfrm>
          <a:prstGeom prst="wedgeRectCallout">
            <a:avLst>
              <a:gd name="adj1" fmla="val 24046"/>
              <a:gd name="adj2" fmla="val 387480"/>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Context sensitive response</a:t>
            </a:r>
          </a:p>
        </p:txBody>
      </p:sp>
      <p:sp>
        <p:nvSpPr>
          <p:cNvPr id="14" name="Speech Bubble: Rectangle 13">
            <a:extLst>
              <a:ext uri="{FF2B5EF4-FFF2-40B4-BE49-F238E27FC236}">
                <a16:creationId xmlns:a16="http://schemas.microsoft.com/office/drawing/2014/main" id="{7E118EEB-A751-43B9-8D1C-D8528D54DAA2}"/>
              </a:ext>
            </a:extLst>
          </p:cNvPr>
          <p:cNvSpPr/>
          <p:nvPr/>
        </p:nvSpPr>
        <p:spPr bwMode="auto">
          <a:xfrm>
            <a:off x="6017195" y="1612057"/>
            <a:ext cx="1993743" cy="463826"/>
          </a:xfrm>
          <a:prstGeom prst="wedgeRectCallout">
            <a:avLst>
              <a:gd name="adj1" fmla="val -32656"/>
              <a:gd name="adj2" fmla="val 353194"/>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Contextual help</a:t>
            </a:r>
          </a:p>
        </p:txBody>
      </p:sp>
      <p:sp>
        <p:nvSpPr>
          <p:cNvPr id="15" name="Speech Bubble: Rectangle 14">
            <a:extLst>
              <a:ext uri="{FF2B5EF4-FFF2-40B4-BE49-F238E27FC236}">
                <a16:creationId xmlns:a16="http://schemas.microsoft.com/office/drawing/2014/main" id="{370B232B-7177-4746-92CA-1C81EB0A66DB}"/>
              </a:ext>
            </a:extLst>
          </p:cNvPr>
          <p:cNvSpPr/>
          <p:nvPr/>
        </p:nvSpPr>
        <p:spPr bwMode="auto">
          <a:xfrm>
            <a:off x="7119730" y="2313990"/>
            <a:ext cx="2100470" cy="463826"/>
          </a:xfrm>
          <a:prstGeom prst="wedgeRectCallout">
            <a:avLst>
              <a:gd name="adj1" fmla="val 17737"/>
              <a:gd name="adj2" fmla="val 173194"/>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User preferences</a:t>
            </a:r>
          </a:p>
        </p:txBody>
      </p:sp>
      <p:sp>
        <p:nvSpPr>
          <p:cNvPr id="16" name="Speech Bubble: Rectangle 15">
            <a:extLst>
              <a:ext uri="{FF2B5EF4-FFF2-40B4-BE49-F238E27FC236}">
                <a16:creationId xmlns:a16="http://schemas.microsoft.com/office/drawing/2014/main" id="{B25206AF-8541-47C5-A449-18F37CCEFAC7}"/>
              </a:ext>
            </a:extLst>
          </p:cNvPr>
          <p:cNvSpPr/>
          <p:nvPr/>
        </p:nvSpPr>
        <p:spPr bwMode="auto">
          <a:xfrm>
            <a:off x="8169965" y="1612057"/>
            <a:ext cx="2551752" cy="463826"/>
          </a:xfrm>
          <a:prstGeom prst="wedgeRectCallout">
            <a:avLst>
              <a:gd name="adj1" fmla="val 24284"/>
              <a:gd name="adj2" fmla="val 297480"/>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Password reset/Bookings</a:t>
            </a:r>
          </a:p>
        </p:txBody>
      </p:sp>
      <p:sp>
        <p:nvSpPr>
          <p:cNvPr id="17" name="Rectangle: Rounded Corners 16">
            <a:extLst>
              <a:ext uri="{FF2B5EF4-FFF2-40B4-BE49-F238E27FC236}">
                <a16:creationId xmlns:a16="http://schemas.microsoft.com/office/drawing/2014/main" id="{18A8BA0F-AD04-4A7C-9FB5-CE69302EA835}"/>
              </a:ext>
            </a:extLst>
          </p:cNvPr>
          <p:cNvSpPr/>
          <p:nvPr/>
        </p:nvSpPr>
        <p:spPr>
          <a:xfrm>
            <a:off x="1292086" y="5720599"/>
            <a:ext cx="1404732"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QnA Maker</a:t>
            </a:r>
          </a:p>
        </p:txBody>
      </p:sp>
      <p:sp>
        <p:nvSpPr>
          <p:cNvPr id="18" name="Rectangle: Rounded Corners 17">
            <a:extLst>
              <a:ext uri="{FF2B5EF4-FFF2-40B4-BE49-F238E27FC236}">
                <a16:creationId xmlns:a16="http://schemas.microsoft.com/office/drawing/2014/main" id="{773D85BF-6279-436A-BB45-0F17D6564900}"/>
              </a:ext>
            </a:extLst>
          </p:cNvPr>
          <p:cNvSpPr/>
          <p:nvPr/>
        </p:nvSpPr>
        <p:spPr>
          <a:xfrm>
            <a:off x="5908677" y="5720599"/>
            <a:ext cx="1404732"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QnA Maker</a:t>
            </a:r>
          </a:p>
        </p:txBody>
      </p:sp>
      <p:sp>
        <p:nvSpPr>
          <p:cNvPr id="19" name="Rectangle: Rounded Corners 18">
            <a:extLst>
              <a:ext uri="{FF2B5EF4-FFF2-40B4-BE49-F238E27FC236}">
                <a16:creationId xmlns:a16="http://schemas.microsoft.com/office/drawing/2014/main" id="{EB6EF94D-1F5B-46D4-92CA-D0925C848727}"/>
              </a:ext>
            </a:extLst>
          </p:cNvPr>
          <p:cNvSpPr/>
          <p:nvPr/>
        </p:nvSpPr>
        <p:spPr>
          <a:xfrm>
            <a:off x="2842590" y="5720599"/>
            <a:ext cx="1404732"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Proactive Messaging</a:t>
            </a:r>
          </a:p>
        </p:txBody>
      </p:sp>
      <p:sp>
        <p:nvSpPr>
          <p:cNvPr id="20" name="Rectangle: Rounded Corners 19">
            <a:extLst>
              <a:ext uri="{FF2B5EF4-FFF2-40B4-BE49-F238E27FC236}">
                <a16:creationId xmlns:a16="http://schemas.microsoft.com/office/drawing/2014/main" id="{2AE24D56-5984-4867-B2CC-1FA16622BE58}"/>
              </a:ext>
            </a:extLst>
          </p:cNvPr>
          <p:cNvSpPr/>
          <p:nvPr/>
        </p:nvSpPr>
        <p:spPr>
          <a:xfrm>
            <a:off x="7570032" y="5720599"/>
            <a:ext cx="1404732"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Prompt Library</a:t>
            </a:r>
          </a:p>
        </p:txBody>
      </p:sp>
      <p:sp>
        <p:nvSpPr>
          <p:cNvPr id="21" name="Rectangle: Rounded Corners 20">
            <a:extLst>
              <a:ext uri="{FF2B5EF4-FFF2-40B4-BE49-F238E27FC236}">
                <a16:creationId xmlns:a16="http://schemas.microsoft.com/office/drawing/2014/main" id="{EDD99226-485F-4EBC-A252-E0B7B107BDA0}"/>
              </a:ext>
            </a:extLst>
          </p:cNvPr>
          <p:cNvSpPr/>
          <p:nvPr/>
        </p:nvSpPr>
        <p:spPr>
          <a:xfrm>
            <a:off x="9113910" y="5720599"/>
            <a:ext cx="1404732"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LUIS</a:t>
            </a:r>
          </a:p>
        </p:txBody>
      </p:sp>
      <p:sp>
        <p:nvSpPr>
          <p:cNvPr id="22" name="Rectangle: Rounded Corners 21">
            <a:extLst>
              <a:ext uri="{FF2B5EF4-FFF2-40B4-BE49-F238E27FC236}">
                <a16:creationId xmlns:a16="http://schemas.microsoft.com/office/drawing/2014/main" id="{996CC247-B921-4D04-979C-B86E96777E21}"/>
              </a:ext>
            </a:extLst>
          </p:cNvPr>
          <p:cNvSpPr/>
          <p:nvPr/>
        </p:nvSpPr>
        <p:spPr>
          <a:xfrm>
            <a:off x="4358173" y="5720599"/>
            <a:ext cx="1404732"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Machine Learning</a:t>
            </a:r>
          </a:p>
        </p:txBody>
      </p:sp>
    </p:spTree>
    <p:extLst>
      <p:ext uri="{BB962C8B-B14F-4D97-AF65-F5344CB8AC3E}">
        <p14:creationId xmlns:p14="http://schemas.microsoft.com/office/powerpoint/2010/main" val="5635054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7"/>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500"/>
                                        <p:tgtEl>
                                          <p:spTgt spid="2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500"/>
                                        <p:tgtEl>
                                          <p:spTgt spid="2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fade">
                                      <p:cBhvr>
                                        <p:cTn id="3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7" grpId="0" animBg="1"/>
      <p:bldP spid="18" grpId="0" animBg="1"/>
      <p:bldP spid="19" grpId="0" animBg="1"/>
      <p:bldP spid="20" grpId="0" animBg="1"/>
      <p:bldP spid="21" grpId="0" animBg="1"/>
      <p:bldP spid="2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2139688"/>
          </a:xfrm>
        </p:spPr>
        <p:txBody>
          <a:bodyPr/>
          <a:lstStyle/>
          <a:p>
            <a:r>
              <a:rPr lang="en-US" dirty="0"/>
              <a:t>Mapping Bot Capability to</a:t>
            </a:r>
            <a:br>
              <a:rPr lang="en-US" dirty="0"/>
            </a:br>
            <a:r>
              <a:rPr lang="en-US" dirty="0"/>
              <a:t>Organization Objectives</a:t>
            </a:r>
          </a:p>
        </p:txBody>
      </p:sp>
    </p:spTree>
    <p:extLst>
      <p:ext uri="{BB962C8B-B14F-4D97-AF65-F5344CB8AC3E}">
        <p14:creationId xmlns:p14="http://schemas.microsoft.com/office/powerpoint/2010/main" val="3252849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Mapping Organizations Requirements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19" name="Rectangle 18"/>
          <p:cNvSpPr/>
          <p:nvPr/>
        </p:nvSpPr>
        <p:spPr>
          <a:xfrm>
            <a:off x="470127" y="1129359"/>
            <a:ext cx="9362985" cy="2122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Define the Business Domain</a:t>
            </a: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Identify the business intents</a:t>
            </a: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Map conversational patterns to intents</a:t>
            </a: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Note any additional requirements</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24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383604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1"/>
            <a:ext cx="486300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BOT EVOLUTION/ROADMAP</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following illustrates use cases selected for the Project (</a:t>
            </a:r>
            <a:r>
              <a:rPr kumimoji="0" lang="en-US" sz="1200" b="1" i="0" u="none" strike="noStrike" kern="1200" cap="none" spc="0" normalizeH="0" baseline="0" noProof="0" dirty="0">
                <a:ln>
                  <a:noFill/>
                </a:ln>
                <a:solidFill>
                  <a:srgbClr val="00AEEF"/>
                </a:solidFill>
                <a:effectLst/>
                <a:uLnTx/>
                <a:uFillTx/>
                <a:latin typeface="Segoe UI Light" panose="020B0502040204020203" pitchFamily="34" charset="0"/>
                <a:ea typeface="+mn-ea"/>
                <a:cs typeface="Segoe UI Light" panose="020B0502040204020203" pitchFamily="34" charset="0"/>
              </a:rPr>
              <a:t>highlighted</a:t>
            </a: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 as well as potential future use cases that can be considered to further evolve bot experience.</a:t>
            </a:r>
          </a:p>
        </p:txBody>
      </p:sp>
      <p:graphicFrame>
        <p:nvGraphicFramePr>
          <p:cNvPr id="3" name="Diagram 2">
            <a:extLst>
              <a:ext uri="{FF2B5EF4-FFF2-40B4-BE49-F238E27FC236}">
                <a16:creationId xmlns:a16="http://schemas.microsoft.com/office/drawing/2014/main" id="{E2C27377-128D-403D-8F5B-6B7A72E84F69}"/>
              </a:ext>
            </a:extLst>
          </p:cNvPr>
          <p:cNvGraphicFramePr/>
          <p:nvPr>
            <p:extLst/>
          </p:nvPr>
        </p:nvGraphicFramePr>
        <p:xfrm>
          <a:off x="404119" y="1500942"/>
          <a:ext cx="11401515" cy="5211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Connector 4">
            <a:extLst>
              <a:ext uri="{FF2B5EF4-FFF2-40B4-BE49-F238E27FC236}">
                <a16:creationId xmlns:a16="http://schemas.microsoft.com/office/drawing/2014/main" id="{47A59ABB-78DE-478D-87EA-F383BF055F11}"/>
              </a:ext>
            </a:extLst>
          </p:cNvPr>
          <p:cNvCxnSpPr>
            <a:cxnSpLocks/>
          </p:cNvCxnSpPr>
          <p:nvPr/>
        </p:nvCxnSpPr>
        <p:spPr>
          <a:xfrm flipH="1" flipV="1">
            <a:off x="5095981"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Straight Connector 12">
            <a:extLst>
              <a:ext uri="{FF2B5EF4-FFF2-40B4-BE49-F238E27FC236}">
                <a16:creationId xmlns:a16="http://schemas.microsoft.com/office/drawing/2014/main" id="{380EF086-D6AC-48D9-97AB-B2CFBF6088A4}"/>
              </a:ext>
            </a:extLst>
          </p:cNvPr>
          <p:cNvCxnSpPr>
            <a:cxnSpLocks/>
          </p:cNvCxnSpPr>
          <p:nvPr/>
        </p:nvCxnSpPr>
        <p:spPr>
          <a:xfrm flipH="1" flipV="1">
            <a:off x="8347186"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Rectangle: Rounded Corners 11">
            <a:extLst>
              <a:ext uri="{FF2B5EF4-FFF2-40B4-BE49-F238E27FC236}">
                <a16:creationId xmlns:a16="http://schemas.microsoft.com/office/drawing/2014/main" id="{98C2F2C9-EE99-4BAE-8D38-ABD95B7859B9}"/>
              </a:ext>
            </a:extLst>
          </p:cNvPr>
          <p:cNvSpPr/>
          <p:nvPr/>
        </p:nvSpPr>
        <p:spPr>
          <a:xfrm>
            <a:off x="2745018" y="4399322"/>
            <a:ext cx="2305988"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General Q&amp;A</a:t>
            </a:r>
          </a:p>
        </p:txBody>
      </p:sp>
      <p:sp>
        <p:nvSpPr>
          <p:cNvPr id="17" name="Rectangle: Rounded Corners 16">
            <a:extLst>
              <a:ext uri="{FF2B5EF4-FFF2-40B4-BE49-F238E27FC236}">
                <a16:creationId xmlns:a16="http://schemas.microsoft.com/office/drawing/2014/main" id="{3CB52647-DB5A-469E-B315-034347CBF570}"/>
              </a:ext>
            </a:extLst>
          </p:cNvPr>
          <p:cNvSpPr/>
          <p:nvPr/>
        </p:nvSpPr>
        <p:spPr>
          <a:xfrm>
            <a:off x="2700042" y="3068506"/>
            <a:ext cx="2305988"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Booking Information</a:t>
            </a:r>
          </a:p>
        </p:txBody>
      </p:sp>
      <p:sp>
        <p:nvSpPr>
          <p:cNvPr id="28" name="Rectangle: Rounded Corners 27">
            <a:extLst>
              <a:ext uri="{FF2B5EF4-FFF2-40B4-BE49-F238E27FC236}">
                <a16:creationId xmlns:a16="http://schemas.microsoft.com/office/drawing/2014/main" id="{75220BBC-87BF-4463-A44A-D15F72F70278}"/>
              </a:ext>
            </a:extLst>
          </p:cNvPr>
          <p:cNvSpPr/>
          <p:nvPr/>
        </p:nvSpPr>
        <p:spPr>
          <a:xfrm>
            <a:off x="5464066" y="3734292"/>
            <a:ext cx="2305988" cy="665030"/>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Agenda Information</a:t>
            </a:r>
          </a:p>
        </p:txBody>
      </p:sp>
      <p:sp>
        <p:nvSpPr>
          <p:cNvPr id="29" name="Rectangle: Rounded Corners 28">
            <a:extLst>
              <a:ext uri="{FF2B5EF4-FFF2-40B4-BE49-F238E27FC236}">
                <a16:creationId xmlns:a16="http://schemas.microsoft.com/office/drawing/2014/main" id="{EA1F5AA6-896A-4814-9E54-0453CAF6BAE3}"/>
              </a:ext>
            </a:extLst>
          </p:cNvPr>
          <p:cNvSpPr/>
          <p:nvPr/>
        </p:nvSpPr>
        <p:spPr>
          <a:xfrm>
            <a:off x="8634850" y="3734293"/>
            <a:ext cx="2305988" cy="66502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Exhibitor Information</a:t>
            </a:r>
          </a:p>
        </p:txBody>
      </p:sp>
      <p:sp>
        <p:nvSpPr>
          <p:cNvPr id="2" name="Rectangle 1">
            <a:extLst>
              <a:ext uri="{FF2B5EF4-FFF2-40B4-BE49-F238E27FC236}">
                <a16:creationId xmlns:a16="http://schemas.microsoft.com/office/drawing/2014/main" id="{02066AE5-DC00-4FE8-8511-1B7156B43054}"/>
              </a:ext>
            </a:extLst>
          </p:cNvPr>
          <p:cNvSpPr/>
          <p:nvPr/>
        </p:nvSpPr>
        <p:spPr>
          <a:xfrm>
            <a:off x="2620052" y="1747631"/>
            <a:ext cx="1627561"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Current Scope</a:t>
            </a:r>
          </a:p>
        </p:txBody>
      </p:sp>
      <p:sp>
        <p:nvSpPr>
          <p:cNvPr id="31" name="Rectangle 30">
            <a:extLst>
              <a:ext uri="{FF2B5EF4-FFF2-40B4-BE49-F238E27FC236}">
                <a16:creationId xmlns:a16="http://schemas.microsoft.com/office/drawing/2014/main" id="{35A31A56-4D86-4044-BE57-1CC882D1BB5C}"/>
              </a:ext>
            </a:extLst>
          </p:cNvPr>
          <p:cNvSpPr/>
          <p:nvPr/>
        </p:nvSpPr>
        <p:spPr>
          <a:xfrm>
            <a:off x="5790468" y="1747631"/>
            <a:ext cx="151996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Scope v Next</a:t>
            </a:r>
          </a:p>
        </p:txBody>
      </p:sp>
      <p:sp>
        <p:nvSpPr>
          <p:cNvPr id="32" name="Rectangle 31">
            <a:extLst>
              <a:ext uri="{FF2B5EF4-FFF2-40B4-BE49-F238E27FC236}">
                <a16:creationId xmlns:a16="http://schemas.microsoft.com/office/drawing/2014/main" id="{4D7F8217-8094-441C-8597-AA521098C091}"/>
              </a:ext>
            </a:extLst>
          </p:cNvPr>
          <p:cNvSpPr/>
          <p:nvPr/>
        </p:nvSpPr>
        <p:spPr>
          <a:xfrm>
            <a:off x="8927290" y="1747631"/>
            <a:ext cx="1803699"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Scope v Next+1</a:t>
            </a:r>
          </a:p>
        </p:txBody>
      </p:sp>
    </p:spTree>
    <p:extLst>
      <p:ext uri="{BB962C8B-B14F-4D97-AF65-F5344CB8AC3E}">
        <p14:creationId xmlns:p14="http://schemas.microsoft.com/office/powerpoint/2010/main" val="18535305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685C05-91C7-534D-9C13-B38EB970F718}"/>
              </a:ext>
            </a:extLst>
          </p:cNvPr>
          <p:cNvSpPr>
            <a:spLocks noGrp="1"/>
          </p:cNvSpPr>
          <p:nvPr>
            <p:ph type="title"/>
          </p:nvPr>
        </p:nvSpPr>
        <p:spPr/>
        <p:txBody>
          <a:bodyPr/>
          <a:lstStyle/>
          <a:p>
            <a:r>
              <a:rPr lang="en-US" dirty="0"/>
              <a:t>Language Understanding (LUIS)</a:t>
            </a:r>
          </a:p>
        </p:txBody>
      </p:sp>
    </p:spTree>
    <p:extLst>
      <p:ext uri="{BB962C8B-B14F-4D97-AF65-F5344CB8AC3E}">
        <p14:creationId xmlns:p14="http://schemas.microsoft.com/office/powerpoint/2010/main" val="19412610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36D50BC-671A-477C-B0D1-C0159617D4FB}"/>
              </a:ext>
            </a:extLst>
          </p:cNvPr>
          <p:cNvSpPr>
            <a:spLocks noGrp="1"/>
          </p:cNvSpPr>
          <p:nvPr>
            <p:ph type="title" idx="4294967295"/>
          </p:nvPr>
        </p:nvSpPr>
        <p:spPr>
          <a:xfrm>
            <a:off x="571500" y="304800"/>
            <a:ext cx="11620500" cy="909638"/>
          </a:xfrm>
        </p:spPr>
        <p:txBody>
          <a:bodyPr/>
          <a:lstStyle/>
          <a:p>
            <a:r>
              <a:rPr lang="en-US" dirty="0"/>
              <a:t>Agenda</a:t>
            </a:r>
          </a:p>
        </p:txBody>
      </p:sp>
      <p:sp>
        <p:nvSpPr>
          <p:cNvPr id="2" name="Text Placeholder 1">
            <a:extLst>
              <a:ext uri="{FF2B5EF4-FFF2-40B4-BE49-F238E27FC236}">
                <a16:creationId xmlns:a16="http://schemas.microsoft.com/office/drawing/2014/main" id="{13342F6C-27F3-A446-8FF1-F45337FBF277}"/>
              </a:ext>
            </a:extLst>
          </p:cNvPr>
          <p:cNvSpPr>
            <a:spLocks noGrp="1"/>
          </p:cNvSpPr>
          <p:nvPr>
            <p:ph type="body" sz="quarter" idx="4294967295"/>
          </p:nvPr>
        </p:nvSpPr>
        <p:spPr>
          <a:xfrm>
            <a:off x="571500" y="1447800"/>
            <a:ext cx="11620500" cy="4722813"/>
          </a:xfrm>
        </p:spPr>
        <p:txBody>
          <a:bodyPr>
            <a:normAutofit fontScale="92500" lnSpcReduction="10000"/>
          </a:bodyPr>
          <a:lstStyle/>
          <a:p>
            <a:pPr>
              <a:lnSpc>
                <a:spcPct val="150000"/>
              </a:lnSpc>
            </a:pPr>
            <a:r>
              <a:rPr lang="en-US" sz="2400" dirty="0"/>
              <a:t>8:30-9:15: </a:t>
            </a:r>
            <a:r>
              <a:rPr lang="en-US" sz="2400" dirty="0">
                <a:hlinkClick r:id="rId3">
                  <a:extLst>
                    <a:ext uri="{A12FA001-AC4F-418D-AE19-62706E023703}">
                      <ahyp:hlinkClr xmlns:ahyp="http://schemas.microsoft.com/office/drawing/2018/hyperlinkcolor" val="tx"/>
                    </a:ext>
                  </a:extLst>
                </a:hlinkClick>
              </a:rPr>
              <a:t>Setup</a:t>
            </a:r>
            <a:endParaRPr lang="en-US" sz="2400" dirty="0"/>
          </a:p>
          <a:p>
            <a:pPr>
              <a:lnSpc>
                <a:spcPct val="150000"/>
              </a:lnSpc>
            </a:pPr>
            <a:r>
              <a:rPr lang="en-US" sz="2400" dirty="0"/>
              <a:t>9:15-10: Introduction to AI and Intelligent Bots</a:t>
            </a:r>
          </a:p>
          <a:p>
            <a:pPr>
              <a:lnSpc>
                <a:spcPct val="150000"/>
              </a:lnSpc>
            </a:pPr>
            <a:r>
              <a:rPr lang="en-US" sz="2400" dirty="0"/>
              <a:t>10-11: </a:t>
            </a:r>
            <a:r>
              <a:rPr lang="en-US" sz="2400" b="1" u="sng" dirty="0">
                <a:hlinkClick r:id="rId4">
                  <a:extLst>
                    <a:ext uri="{A12FA001-AC4F-418D-AE19-62706E023703}">
                      <ahyp:hlinkClr xmlns:ahyp="http://schemas.microsoft.com/office/drawing/2018/hyperlinkcolor" val="tx"/>
                    </a:ext>
                  </a:extLst>
                </a:hlinkClick>
              </a:rPr>
              <a:t>Lab 1: Language Understanding Intelligent Service (LUIS)</a:t>
            </a:r>
            <a:endParaRPr lang="en-US" sz="2400" b="1" u="sng" dirty="0"/>
          </a:p>
          <a:p>
            <a:pPr>
              <a:lnSpc>
                <a:spcPct val="150000"/>
              </a:lnSpc>
            </a:pPr>
            <a:r>
              <a:rPr lang="en-US" sz="2400" dirty="0"/>
              <a:t>11-12: </a:t>
            </a:r>
            <a:r>
              <a:rPr lang="en-US" sz="2400" b="1" u="sng" dirty="0">
                <a:hlinkClick r:id="rId5">
                  <a:extLst>
                    <a:ext uri="{A12FA001-AC4F-418D-AE19-62706E023703}">
                      <ahyp:hlinkClr xmlns:ahyp="http://schemas.microsoft.com/office/drawing/2018/hyperlinkcolor" val="tx"/>
                    </a:ext>
                  </a:extLst>
                </a:hlinkClick>
              </a:rPr>
              <a:t>Lab 2: </a:t>
            </a:r>
            <a:r>
              <a:rPr lang="en-US" sz="2400" b="1" u="sng" dirty="0"/>
              <a:t>Azure Search</a:t>
            </a:r>
          </a:p>
          <a:p>
            <a:pPr>
              <a:lnSpc>
                <a:spcPct val="150000"/>
              </a:lnSpc>
            </a:pPr>
            <a:r>
              <a:rPr lang="en-US" sz="2400" dirty="0"/>
              <a:t>12-1: Lunch</a:t>
            </a:r>
          </a:p>
          <a:p>
            <a:pPr>
              <a:lnSpc>
                <a:spcPct val="150000"/>
              </a:lnSpc>
            </a:pPr>
            <a:r>
              <a:rPr lang="en-US" sz="2400" dirty="0"/>
              <a:t>1-3: </a:t>
            </a:r>
            <a:r>
              <a:rPr lang="en-US" sz="2400" b="1" u="sng" dirty="0"/>
              <a:t>Lab 3: Building Intelligent Bots</a:t>
            </a:r>
          </a:p>
          <a:p>
            <a:pPr>
              <a:lnSpc>
                <a:spcPct val="150000"/>
              </a:lnSpc>
            </a:pPr>
            <a:r>
              <a:rPr lang="en-US" sz="2400" dirty="0"/>
              <a:t>3-4: </a:t>
            </a:r>
            <a:r>
              <a:rPr lang="en-US" sz="2400" b="1" u="sng" dirty="0"/>
              <a:t>Lab 4: Bing Search</a:t>
            </a:r>
          </a:p>
          <a:p>
            <a:pPr>
              <a:lnSpc>
                <a:spcPct val="150000"/>
              </a:lnSpc>
            </a:pPr>
            <a:r>
              <a:rPr lang="en-US" sz="2400" dirty="0"/>
              <a:t>4-5: Q&amp;A</a:t>
            </a:r>
          </a:p>
        </p:txBody>
      </p:sp>
    </p:spTree>
    <p:extLst>
      <p:ext uri="{BB962C8B-B14F-4D97-AF65-F5344CB8AC3E}">
        <p14:creationId xmlns:p14="http://schemas.microsoft.com/office/powerpoint/2010/main" val="112062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E3E9A1-D5B9-5343-A519-CF5C43544576}"/>
              </a:ext>
            </a:extLst>
          </p:cNvPr>
          <p:cNvSpPr>
            <a:spLocks noGrp="1"/>
          </p:cNvSpPr>
          <p:nvPr>
            <p:ph type="title"/>
          </p:nvPr>
        </p:nvSpPr>
        <p:spPr/>
        <p:txBody>
          <a:bodyPr/>
          <a:lstStyle/>
          <a:p>
            <a:r>
              <a:rPr lang="en-US" dirty="0"/>
              <a:t>Natural Language Understanding (NLU) Engine</a:t>
            </a:r>
          </a:p>
        </p:txBody>
      </p:sp>
      <p:sp>
        <p:nvSpPr>
          <p:cNvPr id="6" name="The Intents">
            <a:extLst>
              <a:ext uri="{FF2B5EF4-FFF2-40B4-BE49-F238E27FC236}">
                <a16:creationId xmlns:a16="http://schemas.microsoft.com/office/drawing/2014/main" id="{495025FB-B84F-9F42-BDCF-C278CFB4C0C3}"/>
              </a:ext>
            </a:extLst>
          </p:cNvPr>
          <p:cNvSpPr txBox="1">
            <a:spLocks/>
          </p:cNvSpPr>
          <p:nvPr/>
        </p:nvSpPr>
        <p:spPr>
          <a:xfrm>
            <a:off x="3718004" y="1217580"/>
            <a:ext cx="7613385" cy="8370069"/>
          </a:xfrm>
          <a:prstGeom prst="rect">
            <a:avLst/>
          </a:prstGeom>
        </p:spPr>
        <p:txBody>
          <a:bodyPr vert="horz" lIns="121920" tIns="60960" rIns="121920" bIns="60960" rtlCol="0" anchor="t">
            <a:noAutofit/>
          </a:bodyPr>
          <a:lstStyle>
            <a:lvl1pPr marL="0" indent="0" algn="l" defTabSz="685800" rtl="0" eaLnBrk="1" latinLnBrk="0" hangingPunct="1">
              <a:lnSpc>
                <a:spcPct val="90000"/>
              </a:lnSpc>
              <a:spcBef>
                <a:spcPts val="750"/>
              </a:spcBef>
              <a:buFont typeface="Arial" panose="020B0604020202020204" pitchFamily="34" charset="0"/>
              <a:buNone/>
              <a:defRPr sz="2100" kern="1200">
                <a:solidFill>
                  <a:srgbClr val="7D726D"/>
                </a:solidFill>
                <a:latin typeface="Verdana" charset="0"/>
                <a:ea typeface="Verdana" charset="0"/>
                <a:cs typeface="Verdana" charset="0"/>
              </a:defRPr>
            </a:lvl1pPr>
            <a:lvl2pPr marL="342900" indent="0" algn="l" defTabSz="685800" rtl="0" eaLnBrk="1" latinLnBrk="0" hangingPunct="1">
              <a:lnSpc>
                <a:spcPct val="90000"/>
              </a:lnSpc>
              <a:spcBef>
                <a:spcPts val="375"/>
              </a:spcBef>
              <a:buFont typeface="Arial" panose="020B0604020202020204" pitchFamily="34" charset="0"/>
              <a:buNone/>
              <a:defRPr sz="1800" kern="1200">
                <a:solidFill>
                  <a:srgbClr val="7D726D"/>
                </a:solidFill>
                <a:latin typeface="Verdana" charset="0"/>
                <a:ea typeface="Verdana" charset="0"/>
                <a:cs typeface="Verdana" charset="0"/>
              </a:defRPr>
            </a:lvl2pPr>
            <a:lvl3pPr marL="685800" indent="0" algn="l" defTabSz="685800" rtl="0" eaLnBrk="1" latinLnBrk="0" hangingPunct="1">
              <a:lnSpc>
                <a:spcPct val="90000"/>
              </a:lnSpc>
              <a:spcBef>
                <a:spcPts val="375"/>
              </a:spcBef>
              <a:buFont typeface="Arial" panose="020B0604020202020204" pitchFamily="34" charset="0"/>
              <a:buNone/>
              <a:defRPr sz="1500" kern="1200">
                <a:solidFill>
                  <a:srgbClr val="7D726D"/>
                </a:solidFill>
                <a:latin typeface="Verdana" charset="0"/>
                <a:ea typeface="Verdana" charset="0"/>
                <a:cs typeface="Verdana" charset="0"/>
              </a:defRPr>
            </a:lvl3pPr>
            <a:lvl4pPr marL="1028700" indent="0" algn="l" defTabSz="685800" rtl="0" eaLnBrk="1" latinLnBrk="0" hangingPunct="1">
              <a:lnSpc>
                <a:spcPct val="90000"/>
              </a:lnSpc>
              <a:spcBef>
                <a:spcPts val="375"/>
              </a:spcBef>
              <a:buFont typeface="Arial" panose="020B0604020202020204" pitchFamily="34" charset="0"/>
              <a:buNone/>
              <a:defRPr sz="1350" kern="1200">
                <a:solidFill>
                  <a:srgbClr val="7D726D"/>
                </a:solidFill>
                <a:latin typeface="Verdana" charset="0"/>
                <a:ea typeface="Verdana" charset="0"/>
                <a:cs typeface="Verdana" charset="0"/>
              </a:defRPr>
            </a:lvl4pPr>
            <a:lvl5pPr marL="1371600" indent="0" algn="l" defTabSz="685800" rtl="0" eaLnBrk="1" latinLnBrk="0" hangingPunct="1">
              <a:lnSpc>
                <a:spcPct val="90000"/>
              </a:lnSpc>
              <a:spcBef>
                <a:spcPts val="375"/>
              </a:spcBef>
              <a:buFont typeface="Arial" panose="020B0604020202020204" pitchFamily="34" charset="0"/>
              <a:buNone/>
              <a:defRPr sz="1350" kern="1200">
                <a:solidFill>
                  <a:srgbClr val="7D726D"/>
                </a:solidFill>
                <a:latin typeface="Verdana" charset="0"/>
                <a:ea typeface="Verdana" charset="0"/>
                <a:cs typeface="Verdana"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defTabSz="914377">
              <a:lnSpc>
                <a:spcPct val="100000"/>
              </a:lnSpc>
              <a:spcBef>
                <a:spcPts val="800"/>
              </a:spcBef>
            </a:pPr>
            <a:r>
              <a:rPr lang="en-US" sz="2800" dirty="0"/>
              <a:t>Who is _____?</a:t>
            </a:r>
          </a:p>
          <a:p>
            <a:pPr defTabSz="914377">
              <a:lnSpc>
                <a:spcPct val="100000"/>
              </a:lnSpc>
              <a:spcBef>
                <a:spcPts val="800"/>
              </a:spcBef>
            </a:pPr>
            <a:endParaRPr lang="en-US" sz="2800" dirty="0"/>
          </a:p>
          <a:p>
            <a:pPr defTabSz="914377">
              <a:lnSpc>
                <a:spcPct val="100000"/>
              </a:lnSpc>
              <a:spcBef>
                <a:spcPts val="800"/>
              </a:spcBef>
            </a:pPr>
            <a:r>
              <a:rPr lang="en-US" sz="2800" dirty="0"/>
              <a:t>Where does ____ work?</a:t>
            </a:r>
          </a:p>
          <a:p>
            <a:pPr defTabSz="914377">
              <a:lnSpc>
                <a:spcPct val="100000"/>
              </a:lnSpc>
              <a:spcBef>
                <a:spcPts val="800"/>
              </a:spcBef>
            </a:pPr>
            <a:endParaRPr lang="en-US" sz="2800" dirty="0"/>
          </a:p>
          <a:p>
            <a:pPr defTabSz="914377">
              <a:lnSpc>
                <a:spcPct val="100000"/>
              </a:lnSpc>
              <a:spcBef>
                <a:spcPts val="800"/>
              </a:spcBef>
            </a:pPr>
            <a:r>
              <a:rPr lang="en-US" sz="2800" dirty="0"/>
              <a:t>What is _____’s phone number?</a:t>
            </a:r>
          </a:p>
          <a:p>
            <a:pPr defTabSz="914377">
              <a:spcBef>
                <a:spcPts val="1000"/>
              </a:spcBef>
            </a:pPr>
            <a:endParaRPr lang="en-US" sz="2800" dirty="0"/>
          </a:p>
          <a:p>
            <a:pPr defTabSz="914377">
              <a:spcBef>
                <a:spcPts val="1000"/>
              </a:spcBef>
            </a:pPr>
            <a:endParaRPr lang="en-US" sz="2800" dirty="0"/>
          </a:p>
          <a:p>
            <a:pPr defTabSz="914377">
              <a:spcBef>
                <a:spcPts val="1000"/>
              </a:spcBef>
            </a:pPr>
            <a:endParaRPr lang="en-US" sz="2800" dirty="0"/>
          </a:p>
        </p:txBody>
      </p:sp>
      <p:pic>
        <p:nvPicPr>
          <p:cNvPr id="7" name="Picture 6">
            <a:extLst>
              <a:ext uri="{FF2B5EF4-FFF2-40B4-BE49-F238E27FC236}">
                <a16:creationId xmlns:a16="http://schemas.microsoft.com/office/drawing/2014/main" id="{5C7E0213-7465-644D-B1A4-6D57C0A92D95}"/>
              </a:ext>
            </a:extLst>
          </p:cNvPr>
          <p:cNvPicPr>
            <a:picLocks noChangeAspect="1"/>
          </p:cNvPicPr>
          <p:nvPr/>
        </p:nvPicPr>
        <p:blipFill>
          <a:blip r:embed="rId2"/>
          <a:stretch>
            <a:fillRect/>
          </a:stretch>
        </p:blipFill>
        <p:spPr>
          <a:xfrm>
            <a:off x="851646" y="1217580"/>
            <a:ext cx="2487847" cy="4422840"/>
          </a:xfrm>
          <a:prstGeom prst="rect">
            <a:avLst/>
          </a:prstGeom>
        </p:spPr>
      </p:pic>
      <p:sp>
        <p:nvSpPr>
          <p:cNvPr id="8" name="Intent Def">
            <a:extLst>
              <a:ext uri="{FF2B5EF4-FFF2-40B4-BE49-F238E27FC236}">
                <a16:creationId xmlns:a16="http://schemas.microsoft.com/office/drawing/2014/main" id="{F844289D-E1A1-D94A-BAC6-3EC69D190333}"/>
              </a:ext>
            </a:extLst>
          </p:cNvPr>
          <p:cNvSpPr/>
          <p:nvPr/>
        </p:nvSpPr>
        <p:spPr>
          <a:xfrm>
            <a:off x="3718003" y="5283514"/>
            <a:ext cx="4937570" cy="461665"/>
          </a:xfrm>
          <a:prstGeom prst="rect">
            <a:avLst/>
          </a:prstGeom>
        </p:spPr>
        <p:txBody>
          <a:bodyPr wrap="none">
            <a:spAutoFit/>
          </a:bodyPr>
          <a:lstStyle/>
          <a:p>
            <a:pPr defTabSz="812644">
              <a:defRPr/>
            </a:pPr>
            <a:r>
              <a:rPr lang="en-US" sz="2400" dirty="0">
                <a:solidFill>
                  <a:prstClr val="black"/>
                </a:solidFill>
                <a:latin typeface="Verdana" panose="020B0604030504040204" pitchFamily="34" charset="0"/>
                <a:ea typeface="Verdana" panose="020B0604030504040204" pitchFamily="34" charset="0"/>
              </a:rPr>
              <a:t>Examples of </a:t>
            </a:r>
            <a:r>
              <a:rPr lang="en-US" sz="2400" b="1" dirty="0">
                <a:solidFill>
                  <a:prstClr val="black"/>
                </a:solidFill>
                <a:latin typeface="Verdana" panose="020B0604030504040204" pitchFamily="34" charset="0"/>
                <a:ea typeface="Verdana" panose="020B0604030504040204" pitchFamily="34" charset="0"/>
              </a:rPr>
              <a:t>intent detection</a:t>
            </a:r>
          </a:p>
        </p:txBody>
      </p:sp>
      <p:sp>
        <p:nvSpPr>
          <p:cNvPr id="9" name="The Entitites">
            <a:extLst>
              <a:ext uri="{FF2B5EF4-FFF2-40B4-BE49-F238E27FC236}">
                <a16:creationId xmlns:a16="http://schemas.microsoft.com/office/drawing/2014/main" id="{44E9C16B-C26A-EF49-9EEE-C15928402D3D}"/>
              </a:ext>
            </a:extLst>
          </p:cNvPr>
          <p:cNvSpPr txBox="1">
            <a:spLocks/>
          </p:cNvSpPr>
          <p:nvPr/>
        </p:nvSpPr>
        <p:spPr>
          <a:xfrm>
            <a:off x="3718003" y="1140003"/>
            <a:ext cx="7613275" cy="6791972"/>
          </a:xfrm>
          <a:prstGeom prst="rect">
            <a:avLst/>
          </a:prstGeom>
        </p:spPr>
        <p:txBody>
          <a:bodyPr vert="horz" lIns="162537" tIns="81269" rIns="162537" bIns="81269"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1625287">
              <a:lnSpc>
                <a:spcPct val="100000"/>
              </a:lnSpc>
              <a:spcBef>
                <a:spcPts val="800"/>
              </a:spcBef>
              <a:buNone/>
              <a:defRPr/>
            </a:pPr>
            <a:r>
              <a:rPr lang="en-US" dirty="0">
                <a:solidFill>
                  <a:prstClr val="white"/>
                </a:solidFill>
                <a:latin typeface="Verdana" panose="020B0604030504040204" pitchFamily="34" charset="0"/>
                <a:ea typeface="Verdana" panose="020B0604030504040204" pitchFamily="34" charset="0"/>
              </a:rPr>
              <a:t>            </a:t>
            </a:r>
            <a:r>
              <a:rPr lang="en-US" dirty="0">
                <a:solidFill>
                  <a:srgbClr val="44546A"/>
                </a:solidFill>
                <a:latin typeface="Verdana" panose="020B0604030504040204" pitchFamily="34" charset="0"/>
                <a:ea typeface="Verdana" panose="020B0604030504040204" pitchFamily="34" charset="0"/>
              </a:rPr>
              <a:t>John</a:t>
            </a:r>
          </a:p>
          <a:p>
            <a:pPr marL="0" indent="0" defTabSz="1625287">
              <a:lnSpc>
                <a:spcPct val="100000"/>
              </a:lnSpc>
              <a:spcBef>
                <a:spcPts val="800"/>
              </a:spcBef>
              <a:buNone/>
              <a:defRPr/>
            </a:pPr>
            <a:endParaRPr lang="en-US" dirty="0">
              <a:solidFill>
                <a:srgbClr val="44546A"/>
              </a:solidFill>
              <a:latin typeface="Verdana" panose="020B0604030504040204" pitchFamily="34" charset="0"/>
              <a:ea typeface="Verdana" panose="020B0604030504040204" pitchFamily="34" charset="0"/>
            </a:endParaRPr>
          </a:p>
          <a:p>
            <a:pPr marL="0" indent="0" defTabSz="1625287">
              <a:lnSpc>
                <a:spcPct val="100000"/>
              </a:lnSpc>
              <a:spcBef>
                <a:spcPts val="800"/>
              </a:spcBef>
              <a:buNone/>
              <a:defRPr/>
            </a:pPr>
            <a:r>
              <a:rPr lang="en-US" dirty="0">
                <a:solidFill>
                  <a:prstClr val="white"/>
                </a:solidFill>
                <a:latin typeface="Verdana" panose="020B0604030504040204" pitchFamily="34" charset="0"/>
                <a:ea typeface="Verdana" panose="020B0604030504040204" pitchFamily="34" charset="0"/>
              </a:rPr>
              <a:t>                   </a:t>
            </a:r>
            <a:r>
              <a:rPr lang="en-US" dirty="0">
                <a:solidFill>
                  <a:srgbClr val="44546A"/>
                </a:solidFill>
                <a:latin typeface="Verdana" panose="020B0604030504040204" pitchFamily="34" charset="0"/>
                <a:ea typeface="Verdana" panose="020B0604030504040204" pitchFamily="34" charset="0"/>
              </a:rPr>
              <a:t>Sue</a:t>
            </a:r>
          </a:p>
          <a:p>
            <a:pPr marL="0" indent="0" defTabSz="1625287">
              <a:lnSpc>
                <a:spcPct val="100000"/>
              </a:lnSpc>
              <a:spcBef>
                <a:spcPts val="800"/>
              </a:spcBef>
              <a:buNone/>
              <a:defRPr/>
            </a:pPr>
            <a:endParaRPr lang="en-US" dirty="0">
              <a:solidFill>
                <a:prstClr val="white"/>
              </a:solidFill>
              <a:latin typeface="Verdana" panose="020B0604030504040204" pitchFamily="34" charset="0"/>
              <a:ea typeface="Verdana" panose="020B0604030504040204" pitchFamily="34" charset="0"/>
            </a:endParaRPr>
          </a:p>
          <a:p>
            <a:pPr marL="0" indent="0" defTabSz="1625287">
              <a:lnSpc>
                <a:spcPct val="100000"/>
              </a:lnSpc>
              <a:spcBef>
                <a:spcPts val="800"/>
              </a:spcBef>
              <a:buNone/>
              <a:defRPr/>
            </a:pPr>
            <a:r>
              <a:rPr lang="en-US" dirty="0">
                <a:solidFill>
                  <a:prstClr val="white"/>
                </a:solidFill>
                <a:latin typeface="Verdana" panose="020B0604030504040204" pitchFamily="34" charset="0"/>
                <a:ea typeface="Verdana" panose="020B0604030504040204" pitchFamily="34" charset="0"/>
              </a:rPr>
              <a:t>            </a:t>
            </a:r>
            <a:r>
              <a:rPr lang="en-US" dirty="0">
                <a:solidFill>
                  <a:srgbClr val="44546A"/>
                </a:solidFill>
                <a:latin typeface="Verdana" panose="020B0604030504040204" pitchFamily="34" charset="0"/>
                <a:ea typeface="Verdana" panose="020B0604030504040204" pitchFamily="34" charset="0"/>
              </a:rPr>
              <a:t>Erika</a:t>
            </a:r>
          </a:p>
          <a:p>
            <a:pPr marL="0" indent="0" defTabSz="1625287">
              <a:lnSpc>
                <a:spcPct val="100000"/>
              </a:lnSpc>
              <a:spcBef>
                <a:spcPts val="800"/>
              </a:spcBef>
              <a:buNone/>
              <a:defRPr/>
            </a:pPr>
            <a:endParaRPr lang="en-US" dirty="0">
              <a:solidFill>
                <a:prstClr val="white"/>
              </a:solidFill>
              <a:latin typeface="Verdana" panose="020B0604030504040204" pitchFamily="34" charset="0"/>
              <a:ea typeface="Verdana" panose="020B0604030504040204" pitchFamily="34" charset="0"/>
            </a:endParaRPr>
          </a:p>
        </p:txBody>
      </p:sp>
      <p:sp>
        <p:nvSpPr>
          <p:cNvPr id="10" name="Entity Def">
            <a:extLst>
              <a:ext uri="{FF2B5EF4-FFF2-40B4-BE49-F238E27FC236}">
                <a16:creationId xmlns:a16="http://schemas.microsoft.com/office/drawing/2014/main" id="{3C10C622-5545-F745-B43C-E9CB33C49C0A}"/>
              </a:ext>
            </a:extLst>
          </p:cNvPr>
          <p:cNvSpPr/>
          <p:nvPr/>
        </p:nvSpPr>
        <p:spPr>
          <a:xfrm>
            <a:off x="3719158" y="5803600"/>
            <a:ext cx="5061001" cy="461665"/>
          </a:xfrm>
          <a:prstGeom prst="rect">
            <a:avLst/>
          </a:prstGeom>
        </p:spPr>
        <p:txBody>
          <a:bodyPr wrap="none">
            <a:spAutoFit/>
          </a:bodyPr>
          <a:lstStyle/>
          <a:p>
            <a:pPr defTabSz="812644">
              <a:defRPr/>
            </a:pPr>
            <a:r>
              <a:rPr lang="en-US" sz="2400" dirty="0">
                <a:solidFill>
                  <a:prstClr val="black"/>
                </a:solidFill>
                <a:latin typeface="Verdana" panose="020B0604030504040204" pitchFamily="34" charset="0"/>
                <a:ea typeface="Verdana" panose="020B0604030504040204" pitchFamily="34" charset="0"/>
              </a:rPr>
              <a:t>Examples of </a:t>
            </a:r>
            <a:r>
              <a:rPr lang="en-US" sz="2400" b="1" dirty="0">
                <a:solidFill>
                  <a:prstClr val="black"/>
                </a:solidFill>
                <a:latin typeface="Verdana" panose="020B0604030504040204" pitchFamily="34" charset="0"/>
                <a:ea typeface="Verdana" panose="020B0604030504040204" pitchFamily="34" charset="0"/>
              </a:rPr>
              <a:t>entity extraction</a:t>
            </a:r>
          </a:p>
        </p:txBody>
      </p:sp>
      <p:sp>
        <p:nvSpPr>
          <p:cNvPr id="11" name="TextBox 10">
            <a:extLst>
              <a:ext uri="{FF2B5EF4-FFF2-40B4-BE49-F238E27FC236}">
                <a16:creationId xmlns:a16="http://schemas.microsoft.com/office/drawing/2014/main" id="{3FE412C3-3F8B-384D-AD96-30BB3D7D056A}"/>
              </a:ext>
            </a:extLst>
          </p:cNvPr>
          <p:cNvSpPr txBox="1"/>
          <p:nvPr/>
        </p:nvSpPr>
        <p:spPr>
          <a:xfrm>
            <a:off x="0" y="6521501"/>
            <a:ext cx="1542410" cy="276999"/>
          </a:xfrm>
          <a:prstGeom prst="rect">
            <a:avLst/>
          </a:prstGeom>
          <a:noFill/>
        </p:spPr>
        <p:txBody>
          <a:bodyPr wrap="none" rtlCol="0">
            <a:spAutoFit/>
          </a:bodyPr>
          <a:lstStyle/>
          <a:p>
            <a:pPr defTabSz="914377"/>
            <a:r>
              <a:rPr lang="en-US" sz="1200" dirty="0">
                <a:solidFill>
                  <a:prstClr val="black"/>
                </a:solidFill>
                <a:latin typeface="Verdana" panose="020B0604030504040204" pitchFamily="34" charset="0"/>
                <a:ea typeface="Verdana" panose="020B0604030504040204" pitchFamily="34" charset="0"/>
              </a:rPr>
              <a:t>Source: Microsoft</a:t>
            </a:r>
          </a:p>
        </p:txBody>
      </p:sp>
    </p:spTree>
    <p:extLst>
      <p:ext uri="{BB962C8B-B14F-4D97-AF65-F5344CB8AC3E}">
        <p14:creationId xmlns:p14="http://schemas.microsoft.com/office/powerpoint/2010/main" val="2552885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fade">
                                      <p:cBhvr>
                                        <p:cTn id="17" dur="500"/>
                                        <p:tgtEl>
                                          <p:spTgt spid="6">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8" grpId="0"/>
      <p:bldP spid="9" grpId="0"/>
      <p:bldP spid="10"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Domains and Intents</a:t>
            </a:r>
          </a:p>
        </p:txBody>
      </p:sp>
    </p:spTree>
    <p:extLst>
      <p:ext uri="{BB962C8B-B14F-4D97-AF65-F5344CB8AC3E}">
        <p14:creationId xmlns:p14="http://schemas.microsoft.com/office/powerpoint/2010/main" val="3248701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LUIS Domain Options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graphicFrame>
        <p:nvGraphicFramePr>
          <p:cNvPr id="3" name="Diagram 2">
            <a:extLst>
              <a:ext uri="{FF2B5EF4-FFF2-40B4-BE49-F238E27FC236}">
                <a16:creationId xmlns:a16="http://schemas.microsoft.com/office/drawing/2014/main" id="{B4C3B2B0-964B-4EA8-9823-BD9191783F1A}"/>
              </a:ext>
            </a:extLst>
          </p:cNvPr>
          <p:cNvGraphicFramePr/>
          <p:nvPr>
            <p:extLst/>
          </p:nvPr>
        </p:nvGraphicFramePr>
        <p:xfrm>
          <a:off x="2032000" y="1122363"/>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Tree>
    <p:extLst>
      <p:ext uri="{BB962C8B-B14F-4D97-AF65-F5344CB8AC3E}">
        <p14:creationId xmlns:p14="http://schemas.microsoft.com/office/powerpoint/2010/main" val="689782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Determining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Here is a more detailed view of the Top Business Intents as LUIS intents.</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55796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557968"/>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573891"/>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Conference Management </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24" name="Rectangle: Rounded Corners 23">
            <a:extLst>
              <a:ext uri="{FF2B5EF4-FFF2-40B4-BE49-F238E27FC236}">
                <a16:creationId xmlns:a16="http://schemas.microsoft.com/office/drawing/2014/main" id="{7EA7CAF7-9CA6-4135-8622-0D9AC94216C4}"/>
              </a:ext>
            </a:extLst>
          </p:cNvPr>
          <p:cNvSpPr/>
          <p:nvPr/>
        </p:nvSpPr>
        <p:spPr>
          <a:xfrm>
            <a:off x="2857187" y="3429323"/>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Make Booking</a:t>
            </a:r>
            <a:endParaRPr kumimoji="0" lang="en-US" sz="1800" b="1" i="0" u="none" strike="noStrike" kern="1200" cap="none" spc="0" normalizeH="0" baseline="0" noProof="0" dirty="0">
              <a:ln>
                <a:noFill/>
              </a:ln>
              <a:solidFill>
                <a:prstClr val="black"/>
              </a:solidFill>
              <a:effectLst/>
              <a:uLnTx/>
              <a:uFillTx/>
              <a:latin typeface="Segoe UI Light"/>
              <a:ea typeface="+mn-ea"/>
              <a:cs typeface="+mn-cs"/>
            </a:endParaRPr>
          </a:p>
        </p:txBody>
      </p:sp>
      <p:sp>
        <p:nvSpPr>
          <p:cNvPr id="25" name="Rectangle: Rounded Corners 24">
            <a:extLst>
              <a:ext uri="{FF2B5EF4-FFF2-40B4-BE49-F238E27FC236}">
                <a16:creationId xmlns:a16="http://schemas.microsoft.com/office/drawing/2014/main" id="{36926738-141D-4561-920A-D76B34D417F5}"/>
              </a:ext>
            </a:extLst>
          </p:cNvPr>
          <p:cNvSpPr/>
          <p:nvPr/>
        </p:nvSpPr>
        <p:spPr>
          <a:xfrm>
            <a:off x="5627185" y="3436778"/>
            <a:ext cx="1367584" cy="90894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Get agenda</a:t>
            </a:r>
          </a:p>
        </p:txBody>
      </p:sp>
      <p:sp>
        <p:nvSpPr>
          <p:cNvPr id="26" name="Rectangle: Rounded Corners 25">
            <a:extLst>
              <a:ext uri="{FF2B5EF4-FFF2-40B4-BE49-F238E27FC236}">
                <a16:creationId xmlns:a16="http://schemas.microsoft.com/office/drawing/2014/main" id="{224E12F7-C14C-46E8-963E-3F28D51FC4FB}"/>
              </a:ext>
            </a:extLst>
          </p:cNvPr>
          <p:cNvSpPr/>
          <p:nvPr/>
        </p:nvSpPr>
        <p:spPr>
          <a:xfrm>
            <a:off x="2857186" y="3967864"/>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Get Booking Balance</a:t>
            </a:r>
          </a:p>
        </p:txBody>
      </p:sp>
      <p:sp>
        <p:nvSpPr>
          <p:cNvPr id="27" name="Rectangle: Rounded Corners 26">
            <a:extLst>
              <a:ext uri="{FF2B5EF4-FFF2-40B4-BE49-F238E27FC236}">
                <a16:creationId xmlns:a16="http://schemas.microsoft.com/office/drawing/2014/main" id="{C8AC171C-B51C-40FE-A744-4D5899CBB31B}"/>
              </a:ext>
            </a:extLst>
          </p:cNvPr>
          <p:cNvSpPr/>
          <p:nvPr/>
        </p:nvSpPr>
        <p:spPr>
          <a:xfrm>
            <a:off x="2857186" y="4475134"/>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Get Booking Status</a:t>
            </a:r>
          </a:p>
        </p:txBody>
      </p:sp>
      <p:sp>
        <p:nvSpPr>
          <p:cNvPr id="28" name="Rectangle: Rounded Corners 27">
            <a:extLst>
              <a:ext uri="{FF2B5EF4-FFF2-40B4-BE49-F238E27FC236}">
                <a16:creationId xmlns:a16="http://schemas.microsoft.com/office/drawing/2014/main" id="{1795668A-CDA9-4CE1-96DD-2AB9A7972E13}"/>
              </a:ext>
            </a:extLst>
          </p:cNvPr>
          <p:cNvSpPr/>
          <p:nvPr/>
        </p:nvSpPr>
        <p:spPr>
          <a:xfrm>
            <a:off x="2857185" y="5047089"/>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Booking Refund</a:t>
            </a:r>
          </a:p>
        </p:txBody>
      </p:sp>
      <p:sp>
        <p:nvSpPr>
          <p:cNvPr id="29" name="Rectangle: Rounded Corners 28">
            <a:extLst>
              <a:ext uri="{FF2B5EF4-FFF2-40B4-BE49-F238E27FC236}">
                <a16:creationId xmlns:a16="http://schemas.microsoft.com/office/drawing/2014/main" id="{380DCD5E-1365-4481-8544-1C44C1276B0B}"/>
              </a:ext>
            </a:extLst>
          </p:cNvPr>
          <p:cNvSpPr/>
          <p:nvPr/>
        </p:nvSpPr>
        <p:spPr>
          <a:xfrm>
            <a:off x="7846755" y="3429023"/>
            <a:ext cx="1367583" cy="90243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Exhibitor.</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How to Apply </a:t>
            </a:r>
          </a:p>
        </p:txBody>
      </p:sp>
      <p:sp>
        <p:nvSpPr>
          <p:cNvPr id="30" name="Rectangle: Rounded Corners 29">
            <a:extLst>
              <a:ext uri="{FF2B5EF4-FFF2-40B4-BE49-F238E27FC236}">
                <a16:creationId xmlns:a16="http://schemas.microsoft.com/office/drawing/2014/main" id="{9C67AC06-611D-4317-8283-3C8ACA7AD75A}"/>
              </a:ext>
            </a:extLst>
          </p:cNvPr>
          <p:cNvSpPr/>
          <p:nvPr/>
        </p:nvSpPr>
        <p:spPr>
          <a:xfrm>
            <a:off x="10247180" y="4547741"/>
            <a:ext cx="1352393"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Reset Password</a:t>
            </a:r>
          </a:p>
        </p:txBody>
      </p:sp>
      <p:sp>
        <p:nvSpPr>
          <p:cNvPr id="31" name="Rectangle: Rounded Corners 30">
            <a:extLst>
              <a:ext uri="{FF2B5EF4-FFF2-40B4-BE49-F238E27FC236}">
                <a16:creationId xmlns:a16="http://schemas.microsoft.com/office/drawing/2014/main" id="{188D4F06-F447-4019-A622-8B6503C9D949}"/>
              </a:ext>
            </a:extLst>
          </p:cNvPr>
          <p:cNvSpPr/>
          <p:nvPr/>
        </p:nvSpPr>
        <p:spPr>
          <a:xfrm>
            <a:off x="10245193" y="3412446"/>
            <a:ext cx="1367584"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General Q&amp;A</a:t>
            </a:r>
          </a:p>
        </p:txBody>
      </p:sp>
      <p:sp>
        <p:nvSpPr>
          <p:cNvPr id="32" name="Rectangle: Rounded Corners 31">
            <a:extLst>
              <a:ext uri="{FF2B5EF4-FFF2-40B4-BE49-F238E27FC236}">
                <a16:creationId xmlns:a16="http://schemas.microsoft.com/office/drawing/2014/main" id="{90ABD6E4-DCD6-4A38-80DE-83F9D08066F2}"/>
              </a:ext>
            </a:extLst>
          </p:cNvPr>
          <p:cNvSpPr/>
          <p:nvPr/>
        </p:nvSpPr>
        <p:spPr>
          <a:xfrm>
            <a:off x="2827541" y="5666173"/>
            <a:ext cx="9160126" cy="467596"/>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None</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346447"/>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LUIS Intents</a:t>
            </a:r>
          </a:p>
        </p:txBody>
      </p:sp>
      <p:sp>
        <p:nvSpPr>
          <p:cNvPr id="37" name="Rectangle: Rounded Corners 36">
            <a:extLst>
              <a:ext uri="{FF2B5EF4-FFF2-40B4-BE49-F238E27FC236}">
                <a16:creationId xmlns:a16="http://schemas.microsoft.com/office/drawing/2014/main" id="{D57EA5A8-4F1D-4E77-9325-EAD351E4FABC}"/>
              </a:ext>
            </a:extLst>
          </p:cNvPr>
          <p:cNvSpPr/>
          <p:nvPr/>
        </p:nvSpPr>
        <p:spPr>
          <a:xfrm>
            <a:off x="7846755" y="4547741"/>
            <a:ext cx="1367583"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Exhibitor.</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Light"/>
                <a:ea typeface="+mn-ea"/>
                <a:cs typeface="+mn-cs"/>
              </a:rPr>
              <a:t>Levels</a:t>
            </a:r>
          </a:p>
        </p:txBody>
      </p:sp>
    </p:spTree>
    <p:extLst>
      <p:ext uri="{BB962C8B-B14F-4D97-AF65-F5344CB8AC3E}">
        <p14:creationId xmlns:p14="http://schemas.microsoft.com/office/powerpoint/2010/main" val="15700330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500"/>
                                        <p:tgtEl>
                                          <p:spTgt spid="3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animBg="1"/>
      <p:bldP spid="31" grpId="0" animBg="1"/>
      <p:bldP spid="32" grpId="0" animBg="1"/>
      <p:bldP spid="33" grpId="0"/>
      <p:bldP spid="3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Designing Entities</a:t>
            </a:r>
          </a:p>
        </p:txBody>
      </p:sp>
    </p:spTree>
    <p:extLst>
      <p:ext uri="{BB962C8B-B14F-4D97-AF65-F5344CB8AC3E}">
        <p14:creationId xmlns:p14="http://schemas.microsoft.com/office/powerpoint/2010/main" val="678739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Entities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751813" y="1670512"/>
            <a:ext cx="9605322" cy="507831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segoe-ui_normal"/>
                <a:ea typeface="+mn-ea"/>
                <a:cs typeface="+mn-cs"/>
              </a:rPr>
              <a:t>Entities are </a:t>
            </a:r>
            <a:r>
              <a:rPr kumimoji="0" lang="en-US" sz="3600" b="0" i="1" u="none" strike="noStrike" kern="1200" cap="none" spc="0" normalizeH="0" baseline="0" noProof="0" dirty="0">
                <a:ln>
                  <a:noFill/>
                </a:ln>
                <a:solidFill>
                  <a:srgbClr val="000000"/>
                </a:solidFill>
                <a:effectLst/>
                <a:uLnTx/>
                <a:uFillTx/>
                <a:latin typeface="segoe-ui_normal"/>
                <a:ea typeface="+mn-ea"/>
                <a:cs typeface="+mn-cs"/>
              </a:rPr>
              <a:t>optional</a:t>
            </a:r>
            <a:r>
              <a:rPr kumimoji="0" lang="en-US" sz="3600" b="0" i="0" u="none" strike="noStrike" kern="1200" cap="none" spc="0" normalizeH="0" baseline="0" noProof="0" dirty="0">
                <a:ln>
                  <a:noFill/>
                </a:ln>
                <a:solidFill>
                  <a:srgbClr val="000000"/>
                </a:solidFill>
                <a:effectLst/>
                <a:uLnTx/>
                <a:uFillTx/>
                <a:latin typeface="segoe-ui_normal"/>
                <a:ea typeface="+mn-ea"/>
                <a:cs typeface="+mn-cs"/>
              </a:rPr>
              <a:t> but highly recommended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rPr>
              <a:t>Entities represent parameters or data for an intent</a:t>
            </a: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Entities are shared across intents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There are different types of entities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17916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Entity Types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graphicFrame>
        <p:nvGraphicFramePr>
          <p:cNvPr id="9" name="Diagram 8">
            <a:extLst>
              <a:ext uri="{FF2B5EF4-FFF2-40B4-BE49-F238E27FC236}">
                <a16:creationId xmlns:a16="http://schemas.microsoft.com/office/drawing/2014/main" id="{D0DB2619-A1A9-4B43-8A9C-139C1A065C1E}"/>
              </a:ext>
            </a:extLst>
          </p:cNvPr>
          <p:cNvGraphicFramePr/>
          <p:nvPr>
            <p:extLst/>
          </p:nvPr>
        </p:nvGraphicFramePr>
        <p:xfrm>
          <a:off x="129556" y="1229030"/>
          <a:ext cx="1199084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495079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Managing Utterances</a:t>
            </a:r>
          </a:p>
        </p:txBody>
      </p:sp>
    </p:spTree>
    <p:extLst>
      <p:ext uri="{BB962C8B-B14F-4D97-AF65-F5344CB8AC3E}">
        <p14:creationId xmlns:p14="http://schemas.microsoft.com/office/powerpoint/2010/main" val="3732121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Design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12077986" cy="6924973"/>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Begin with 10-15 </a:t>
            </a:r>
            <a:r>
              <a:rPr kumimoji="0" lang="en-US" sz="3200" b="0" i="0" u="sng" strike="noStrike" kern="1200" cap="none" spc="0" normalizeH="0" baseline="0" noProof="0" dirty="0">
                <a:ln>
                  <a:noFill/>
                </a:ln>
                <a:solidFill>
                  <a:prstClr val="black"/>
                </a:solidFill>
                <a:effectLst/>
                <a:uLnTx/>
                <a:uFillTx/>
                <a:latin typeface="Calibri" panose="020F0502020204030204"/>
                <a:ea typeface="+mn-ea"/>
                <a:cs typeface="+mn-cs"/>
                <a:hlinkClick r:id="rId3"/>
              </a:rPr>
              <a:t>utterances</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per intent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Collect phrases that you think users will say</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Use the representative language of the user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Include utterances that mean the same but are constructed differently. </a:t>
            </a:r>
            <a:endParaRPr kumimoji="0" lang="en-US" sz="32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Be mindful that utterances aren't always well formed</a:t>
            </a:r>
            <a:endParaRPr kumimoji="0" lang="en-US" sz="32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Choose varied terminology as well as phrasing</a:t>
            </a:r>
            <a:endParaRPr kumimoji="0" lang="en-US" sz="32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a:ea typeface="+mn-ea"/>
                <a:cs typeface="+mn-cs"/>
              </a:rPr>
              <a:t>None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intent should have between 10-20 % of the total utterances.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27645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Improving Utterance Accuracy</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208252" y="1275001"/>
            <a:ext cx="11701526" cy="4467057"/>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Intent Utterance list: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Provides a list of example utterances for an intent.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Phrase List: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Enables synonyms to improve the accuracy of intent scores from an utterance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Pattern Features:</a:t>
            </a:r>
          </a:p>
          <a:p>
            <a:pPr marL="914400" marR="0" lvl="2"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Improve accuracy for utterances that reveal a pattern in word order and word choice.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Regex:</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Non machine learned technique using regular expressions to match information</a:t>
            </a:r>
          </a:p>
        </p:txBody>
      </p:sp>
    </p:spTree>
    <p:extLst>
      <p:ext uri="{BB962C8B-B14F-4D97-AF65-F5344CB8AC3E}">
        <p14:creationId xmlns:p14="http://schemas.microsoft.com/office/powerpoint/2010/main" val="3042238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9F488CA-BA9F-5548-9F7D-C65B79298ECC}"/>
              </a:ext>
            </a:extLst>
          </p:cNvPr>
          <p:cNvSpPr/>
          <p:nvPr/>
        </p:nvSpPr>
        <p:spPr>
          <a:xfrm>
            <a:off x="9109195" y="1493796"/>
            <a:ext cx="2609007" cy="4781877"/>
          </a:xfrm>
          <a:prstGeom prst="rect">
            <a:avLst/>
          </a:prstGeom>
          <a:solidFill>
            <a:srgbClr val="582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dirty="0">
              <a:solidFill>
                <a:prstClr val="white"/>
              </a:solidFill>
              <a:latin typeface="Calibri" panose="020F0502020204030204"/>
            </a:endParaRPr>
          </a:p>
        </p:txBody>
      </p:sp>
      <p:pic>
        <p:nvPicPr>
          <p:cNvPr id="18" name="Picture 17">
            <a:extLst>
              <a:ext uri="{FF2B5EF4-FFF2-40B4-BE49-F238E27FC236}">
                <a16:creationId xmlns:a16="http://schemas.microsoft.com/office/drawing/2014/main" id="{1A375971-E25B-A44E-A867-1BD9C2EECBEE}"/>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a:stretch/>
        </p:blipFill>
        <p:spPr>
          <a:xfrm>
            <a:off x="6433145" y="1745689"/>
            <a:ext cx="2194560" cy="1463040"/>
          </a:xfrm>
          <a:prstGeom prst="rect">
            <a:avLst/>
          </a:prstGeom>
        </p:spPr>
      </p:pic>
      <p:pic>
        <p:nvPicPr>
          <p:cNvPr id="19" name="Picture 18">
            <a:extLst>
              <a:ext uri="{FF2B5EF4-FFF2-40B4-BE49-F238E27FC236}">
                <a16:creationId xmlns:a16="http://schemas.microsoft.com/office/drawing/2014/main" id="{5C5AD805-7058-B846-ABEF-AE3F3AFEE96A}"/>
              </a:ext>
            </a:extLst>
          </p:cNvPr>
          <p:cNvPicPr>
            <a:picLocks noChangeAspect="1"/>
          </p:cNvPicPr>
          <p:nvPr/>
        </p:nvPicPr>
        <p:blipFill rotWithShape="1">
          <a:blip r:embed="rId4" cstate="print">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rcRect/>
          <a:stretch/>
        </p:blipFill>
        <p:spPr>
          <a:xfrm>
            <a:off x="3589273" y="1745689"/>
            <a:ext cx="2194560" cy="1463040"/>
          </a:xfrm>
          <a:prstGeom prst="rect">
            <a:avLst/>
          </a:prstGeom>
        </p:spPr>
      </p:pic>
      <p:pic>
        <p:nvPicPr>
          <p:cNvPr id="21" name="Picture 20">
            <a:extLst>
              <a:ext uri="{FF2B5EF4-FFF2-40B4-BE49-F238E27FC236}">
                <a16:creationId xmlns:a16="http://schemas.microsoft.com/office/drawing/2014/main" id="{D9F89681-8E70-3147-9EF8-3806130BFC75}"/>
              </a:ext>
            </a:extLst>
          </p:cNvPr>
          <p:cNvPicPr>
            <a:picLocks noChangeAspect="1"/>
          </p:cNvPicPr>
          <p:nvPr/>
        </p:nvPicPr>
        <p:blipFill rotWithShape="1">
          <a:blip r:embed="rId6" cstate="print">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a:ext>
            </a:extLst>
          </a:blip>
          <a:srcRect/>
          <a:stretch/>
        </p:blipFill>
        <p:spPr>
          <a:xfrm>
            <a:off x="745401" y="1745689"/>
            <a:ext cx="2194560" cy="1463040"/>
          </a:xfrm>
          <a:prstGeom prst="rect">
            <a:avLst/>
          </a:prstGeom>
        </p:spPr>
      </p:pic>
      <p:sp>
        <p:nvSpPr>
          <p:cNvPr id="22" name="Title 1">
            <a:extLst>
              <a:ext uri="{FF2B5EF4-FFF2-40B4-BE49-F238E27FC236}">
                <a16:creationId xmlns:a16="http://schemas.microsoft.com/office/drawing/2014/main" id="{BFD0CE70-5751-6941-BB29-C8CD16CB2F66}"/>
              </a:ext>
            </a:extLst>
          </p:cNvPr>
          <p:cNvSpPr txBox="1">
            <a:spLocks/>
          </p:cNvSpPr>
          <p:nvPr/>
        </p:nvSpPr>
        <p:spPr>
          <a:xfrm>
            <a:off x="322982" y="304192"/>
            <a:ext cx="11619924" cy="909867"/>
          </a:xfrm>
          <a:prstGeom prst="rect">
            <a:avLst/>
          </a:prstGeom>
        </p:spPr>
        <p:txBody>
          <a:bodyPr>
            <a:noAutofit/>
          </a:bodyPr>
          <a:lstStyle>
            <a:lvl1pPr algn="l" defTabSz="685800" rtl="0" eaLnBrk="1" latinLnBrk="0" hangingPunct="1">
              <a:lnSpc>
                <a:spcPct val="90000"/>
              </a:lnSpc>
              <a:spcBef>
                <a:spcPct val="0"/>
              </a:spcBef>
              <a:buNone/>
              <a:defRPr sz="2600" kern="1200">
                <a:solidFill>
                  <a:srgbClr val="706259"/>
                </a:solidFill>
                <a:latin typeface="Verdana" charset="0"/>
                <a:ea typeface="Verdana" charset="0"/>
                <a:cs typeface="Verdana" charset="0"/>
              </a:defRPr>
            </a:lvl1pPr>
          </a:lstStyle>
          <a:p>
            <a:pPr defTabSz="914377"/>
            <a:r>
              <a:rPr lang="en-US" sz="3467"/>
              <a:t>Creating meaningful connections </a:t>
            </a:r>
            <a:br>
              <a:rPr lang="en-US" sz="3467"/>
            </a:br>
            <a:r>
              <a:rPr lang="en-US" sz="3467"/>
              <a:t>that help businesses run smarter.</a:t>
            </a:r>
            <a:endParaRPr lang="en-US" sz="3467" dirty="0"/>
          </a:p>
        </p:txBody>
      </p:sp>
      <p:sp>
        <p:nvSpPr>
          <p:cNvPr id="23" name="Title 1">
            <a:extLst>
              <a:ext uri="{FF2B5EF4-FFF2-40B4-BE49-F238E27FC236}">
                <a16:creationId xmlns:a16="http://schemas.microsoft.com/office/drawing/2014/main" id="{1558F434-297F-A945-961E-0D88A8F16367}"/>
              </a:ext>
            </a:extLst>
          </p:cNvPr>
          <p:cNvSpPr txBox="1">
            <a:spLocks/>
          </p:cNvSpPr>
          <p:nvPr/>
        </p:nvSpPr>
        <p:spPr>
          <a:xfrm>
            <a:off x="591796" y="3131580"/>
            <a:ext cx="2468107" cy="945769"/>
          </a:xfrm>
          <a:prstGeom prst="rect">
            <a:avLst/>
          </a:prstGeom>
        </p:spPr>
        <p:txBody>
          <a:bodyPr anchor="b">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algn="ctr" defTabSz="914377">
              <a:lnSpc>
                <a:spcPts val="2400"/>
              </a:lnSpc>
            </a:pPr>
            <a:r>
              <a:rPr lang="en-US" sz="2133" dirty="0">
                <a:solidFill>
                  <a:srgbClr val="C01D4F"/>
                </a:solidFill>
                <a:latin typeface="Verdana" panose="020B0604030504040204" pitchFamily="34" charset="0"/>
                <a:ea typeface="Verdana" panose="020B0604030504040204" pitchFamily="34" charset="0"/>
                <a:cs typeface="Verdana" panose="020B0604030504040204" pitchFamily="34" charset="0"/>
              </a:rPr>
              <a:t>Supply Chain Optimization</a:t>
            </a:r>
          </a:p>
        </p:txBody>
      </p:sp>
      <p:sp>
        <p:nvSpPr>
          <p:cNvPr id="25" name="Title 1">
            <a:extLst>
              <a:ext uri="{FF2B5EF4-FFF2-40B4-BE49-F238E27FC236}">
                <a16:creationId xmlns:a16="http://schemas.microsoft.com/office/drawing/2014/main" id="{8EE000E4-979F-964E-9910-1C91D8103277}"/>
              </a:ext>
            </a:extLst>
          </p:cNvPr>
          <p:cNvSpPr txBox="1">
            <a:spLocks/>
          </p:cNvSpPr>
          <p:nvPr/>
        </p:nvSpPr>
        <p:spPr>
          <a:xfrm>
            <a:off x="587510" y="4144668"/>
            <a:ext cx="2472393" cy="945769"/>
          </a:xfrm>
          <a:prstGeom prst="rect">
            <a:avLst/>
          </a:prstGeom>
        </p:spPr>
        <p:txBody>
          <a:bodyPr anchor="t">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algn="ctr" defTabSz="914377">
              <a:lnSpc>
                <a:spcPct val="100000"/>
              </a:lnSpc>
            </a:pPr>
            <a:r>
              <a:rPr lang="en-US" sz="1400" dirty="0">
                <a:solidFill>
                  <a:srgbClr val="4A403A"/>
                </a:solidFill>
                <a:latin typeface="Verdana" panose="020B0604030504040204" pitchFamily="34" charset="0"/>
                <a:ea typeface="Verdana" panose="020B0604030504040204" pitchFamily="34" charset="0"/>
                <a:cs typeface="Verdana" panose="020B0604030504040204" pitchFamily="34" charset="0"/>
              </a:rPr>
              <a:t>We help you invest smarter so you can manage today and transform the future.</a:t>
            </a:r>
          </a:p>
        </p:txBody>
      </p:sp>
      <p:sp>
        <p:nvSpPr>
          <p:cNvPr id="26" name="Title 1">
            <a:extLst>
              <a:ext uri="{FF2B5EF4-FFF2-40B4-BE49-F238E27FC236}">
                <a16:creationId xmlns:a16="http://schemas.microsoft.com/office/drawing/2014/main" id="{3D810978-4497-0846-A10F-02B1D5195EC6}"/>
              </a:ext>
            </a:extLst>
          </p:cNvPr>
          <p:cNvSpPr txBox="1">
            <a:spLocks/>
          </p:cNvSpPr>
          <p:nvPr/>
        </p:nvSpPr>
        <p:spPr>
          <a:xfrm>
            <a:off x="3771584" y="3434807"/>
            <a:ext cx="1853816" cy="642541"/>
          </a:xfrm>
          <a:prstGeom prst="rect">
            <a:avLst/>
          </a:prstGeom>
        </p:spPr>
        <p:txBody>
          <a:bodyPr anchor="b">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algn="ctr" defTabSz="914377">
              <a:lnSpc>
                <a:spcPts val="2400"/>
              </a:lnSpc>
            </a:pPr>
            <a:r>
              <a:rPr lang="en-US" sz="2133" dirty="0">
                <a:solidFill>
                  <a:srgbClr val="C0167A"/>
                </a:solidFill>
                <a:latin typeface="Verdana" panose="020B0604030504040204" pitchFamily="34" charset="0"/>
                <a:ea typeface="Verdana" panose="020B0604030504040204" pitchFamily="34" charset="0"/>
                <a:cs typeface="Verdana" panose="020B0604030504040204" pitchFamily="34" charset="0"/>
              </a:rPr>
              <a:t>Connected Workforce</a:t>
            </a:r>
          </a:p>
        </p:txBody>
      </p:sp>
      <p:sp>
        <p:nvSpPr>
          <p:cNvPr id="27" name="Title 1">
            <a:extLst>
              <a:ext uri="{FF2B5EF4-FFF2-40B4-BE49-F238E27FC236}">
                <a16:creationId xmlns:a16="http://schemas.microsoft.com/office/drawing/2014/main" id="{D3FB8B55-6681-7F42-83F1-3444094DC4BE}"/>
              </a:ext>
            </a:extLst>
          </p:cNvPr>
          <p:cNvSpPr txBox="1">
            <a:spLocks/>
          </p:cNvSpPr>
          <p:nvPr/>
        </p:nvSpPr>
        <p:spPr>
          <a:xfrm>
            <a:off x="3623860" y="4144668"/>
            <a:ext cx="2149264" cy="945769"/>
          </a:xfrm>
          <a:prstGeom prst="rect">
            <a:avLst/>
          </a:prstGeom>
        </p:spPr>
        <p:txBody>
          <a:bodyPr anchor="t">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algn="ctr" defTabSz="914377">
              <a:lnSpc>
                <a:spcPct val="100000"/>
              </a:lnSpc>
            </a:pPr>
            <a:r>
              <a:rPr lang="en-US" sz="1400" dirty="0">
                <a:solidFill>
                  <a:srgbClr val="4A403A"/>
                </a:solidFill>
                <a:latin typeface="Verdana" panose="020B0604030504040204" pitchFamily="34" charset="0"/>
                <a:ea typeface="Verdana" panose="020B0604030504040204" pitchFamily="34" charset="0"/>
                <a:cs typeface="Verdana" panose="020B0604030504040204" pitchFamily="34" charset="0"/>
              </a:rPr>
              <a:t>We create a connected workplace so employees can work smarter.</a:t>
            </a:r>
          </a:p>
        </p:txBody>
      </p:sp>
      <p:sp>
        <p:nvSpPr>
          <p:cNvPr id="28" name="Title 1">
            <a:extLst>
              <a:ext uri="{FF2B5EF4-FFF2-40B4-BE49-F238E27FC236}">
                <a16:creationId xmlns:a16="http://schemas.microsoft.com/office/drawing/2014/main" id="{213F5127-D8B8-844D-BE72-F0C66C437F2C}"/>
              </a:ext>
            </a:extLst>
          </p:cNvPr>
          <p:cNvSpPr txBox="1">
            <a:spLocks/>
          </p:cNvSpPr>
          <p:nvPr/>
        </p:nvSpPr>
        <p:spPr>
          <a:xfrm>
            <a:off x="5965111" y="3189189"/>
            <a:ext cx="3051280" cy="945769"/>
          </a:xfrm>
          <a:prstGeom prst="rect">
            <a:avLst/>
          </a:prstGeom>
        </p:spPr>
        <p:txBody>
          <a:bodyPr anchor="b">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algn="ctr" defTabSz="914377">
              <a:lnSpc>
                <a:spcPts val="2400"/>
              </a:lnSpc>
            </a:pPr>
            <a:r>
              <a:rPr lang="en-US" sz="2133" dirty="0">
                <a:solidFill>
                  <a:srgbClr val="A02378"/>
                </a:solidFill>
                <a:latin typeface="Verdana" panose="020B0604030504040204" pitchFamily="34" charset="0"/>
                <a:ea typeface="Verdana" panose="020B0604030504040204" pitchFamily="34" charset="0"/>
                <a:cs typeface="Verdana" panose="020B0604030504040204" pitchFamily="34" charset="0"/>
              </a:rPr>
              <a:t>Cloud &amp; Data Center Transformation</a:t>
            </a:r>
          </a:p>
        </p:txBody>
      </p:sp>
      <p:sp>
        <p:nvSpPr>
          <p:cNvPr id="29" name="Title 1">
            <a:extLst>
              <a:ext uri="{FF2B5EF4-FFF2-40B4-BE49-F238E27FC236}">
                <a16:creationId xmlns:a16="http://schemas.microsoft.com/office/drawing/2014/main" id="{C863E3A7-046C-DB4A-8D72-6A671EE374BA}"/>
              </a:ext>
            </a:extLst>
          </p:cNvPr>
          <p:cNvSpPr txBox="1">
            <a:spLocks/>
          </p:cNvSpPr>
          <p:nvPr/>
        </p:nvSpPr>
        <p:spPr>
          <a:xfrm>
            <a:off x="6107623" y="4192672"/>
            <a:ext cx="2802471" cy="945769"/>
          </a:xfrm>
          <a:prstGeom prst="rect">
            <a:avLst/>
          </a:prstGeom>
        </p:spPr>
        <p:txBody>
          <a:bodyPr anchor="t">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algn="ctr" defTabSz="914377">
              <a:lnSpc>
                <a:spcPct val="100000"/>
              </a:lnSpc>
            </a:pPr>
            <a:r>
              <a:rPr lang="en-US" sz="1400" dirty="0">
                <a:solidFill>
                  <a:srgbClr val="4A403A"/>
                </a:solidFill>
                <a:latin typeface="Verdana" panose="020B0604030504040204" pitchFamily="34" charset="0"/>
                <a:ea typeface="Verdana" panose="020B0604030504040204" pitchFamily="34" charset="0"/>
                <a:cs typeface="Verdana" panose="020B0604030504040204" pitchFamily="34" charset="0"/>
              </a:rPr>
              <a:t>We help you prepare for the future and align workloads to the right platforms.</a:t>
            </a:r>
          </a:p>
        </p:txBody>
      </p:sp>
      <p:pic>
        <p:nvPicPr>
          <p:cNvPr id="30" name="Picture 29">
            <a:extLst>
              <a:ext uri="{FF2B5EF4-FFF2-40B4-BE49-F238E27FC236}">
                <a16:creationId xmlns:a16="http://schemas.microsoft.com/office/drawing/2014/main" id="{A1CB8BFD-A8AC-0645-B9D7-8D5F2B3705CB}"/>
              </a:ext>
            </a:extLst>
          </p:cNvPr>
          <p:cNvPicPr>
            <a:picLocks noChangeAspect="1"/>
          </p:cNvPicPr>
          <p:nvPr/>
        </p:nvPicPr>
        <p:blipFill rotWithShape="1">
          <a:blip r:embed="rId8" cstate="print">
            <a:extLst>
              <a:ext uri="{BEBA8EAE-BF5A-486C-A8C5-ECC9F3942E4B}">
                <a14:imgProps xmlns:a14="http://schemas.microsoft.com/office/drawing/2010/main">
                  <a14:imgLayer r:embed="rId9">
                    <a14:imgEffect>
                      <a14:saturation sat="0"/>
                    </a14:imgEffect>
                  </a14:imgLayer>
                </a14:imgProps>
              </a:ext>
              <a:ext uri="{28A0092B-C50C-407E-A947-70E740481C1C}">
                <a14:useLocalDpi xmlns:a14="http://schemas.microsoft.com/office/drawing/2010/main"/>
              </a:ext>
            </a:extLst>
          </a:blip>
          <a:srcRect/>
          <a:stretch/>
        </p:blipFill>
        <p:spPr>
          <a:xfrm>
            <a:off x="9277019" y="1745689"/>
            <a:ext cx="2327299" cy="1463040"/>
          </a:xfrm>
          <a:prstGeom prst="rect">
            <a:avLst/>
          </a:prstGeom>
        </p:spPr>
      </p:pic>
      <p:sp>
        <p:nvSpPr>
          <p:cNvPr id="31" name="Title 1">
            <a:extLst>
              <a:ext uri="{FF2B5EF4-FFF2-40B4-BE49-F238E27FC236}">
                <a16:creationId xmlns:a16="http://schemas.microsoft.com/office/drawing/2014/main" id="{03F73075-C17C-EB49-8127-8BA54A044AB2}"/>
              </a:ext>
            </a:extLst>
          </p:cNvPr>
          <p:cNvSpPr txBox="1">
            <a:spLocks/>
          </p:cNvSpPr>
          <p:nvPr/>
        </p:nvSpPr>
        <p:spPr>
          <a:xfrm>
            <a:off x="9168267" y="3173636"/>
            <a:ext cx="2443164" cy="945769"/>
          </a:xfrm>
          <a:prstGeom prst="rect">
            <a:avLst/>
          </a:prstGeom>
          <a:noFill/>
        </p:spPr>
        <p:txBody>
          <a:bodyPr anchor="b">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algn="ctr" defTabSz="914377">
              <a:lnSpc>
                <a:spcPts val="2973"/>
              </a:lnSpc>
            </a:pPr>
            <a:r>
              <a:rPr lang="en-US" sz="2133" dirty="0">
                <a:solidFill>
                  <a:prstClr val="white"/>
                </a:solidFill>
                <a:latin typeface="Verdana" panose="020B0604030504040204" pitchFamily="34" charset="0"/>
                <a:ea typeface="Verdana" panose="020B0604030504040204" pitchFamily="34" charset="0"/>
                <a:cs typeface="Verdana" panose="020B0604030504040204" pitchFamily="34" charset="0"/>
              </a:rPr>
              <a:t>Digital Innovation</a:t>
            </a:r>
          </a:p>
        </p:txBody>
      </p:sp>
      <p:sp>
        <p:nvSpPr>
          <p:cNvPr id="32" name="Title 1">
            <a:extLst>
              <a:ext uri="{FF2B5EF4-FFF2-40B4-BE49-F238E27FC236}">
                <a16:creationId xmlns:a16="http://schemas.microsoft.com/office/drawing/2014/main" id="{9EC06217-A3D4-4D43-8282-F220C666A7CA}"/>
              </a:ext>
            </a:extLst>
          </p:cNvPr>
          <p:cNvSpPr txBox="1">
            <a:spLocks/>
          </p:cNvSpPr>
          <p:nvPr/>
        </p:nvSpPr>
        <p:spPr>
          <a:xfrm>
            <a:off x="9223077" y="4192671"/>
            <a:ext cx="2381241" cy="1353392"/>
          </a:xfrm>
          <a:prstGeom prst="rect">
            <a:avLst/>
          </a:prstGeom>
          <a:noFill/>
        </p:spPr>
        <p:txBody>
          <a:bodyPr anchor="t">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algn="ctr" defTabSz="914377">
              <a:lnSpc>
                <a:spcPts val="1707"/>
              </a:lnSpc>
            </a:pPr>
            <a:r>
              <a:rPr lang="en-US" sz="1400" dirty="0">
                <a:solidFill>
                  <a:prstClr val="white"/>
                </a:solidFill>
                <a:latin typeface="Verdana" panose="020B0604030504040204" pitchFamily="34" charset="0"/>
                <a:ea typeface="Verdana" panose="020B0604030504040204" pitchFamily="34" charset="0"/>
                <a:cs typeface="Verdana" panose="020B0604030504040204" pitchFamily="34" charset="0"/>
              </a:rPr>
              <a:t>We help you innovate smarter so you can make meaningful connections.</a:t>
            </a:r>
          </a:p>
        </p:txBody>
      </p:sp>
    </p:spTree>
    <p:extLst>
      <p:ext uri="{BB962C8B-B14F-4D97-AF65-F5344CB8AC3E}">
        <p14:creationId xmlns:p14="http://schemas.microsoft.com/office/powerpoint/2010/main" val="667409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Best Practices</a:t>
            </a:r>
          </a:p>
        </p:txBody>
      </p:sp>
    </p:spTree>
    <p:extLst>
      <p:ext uri="{BB962C8B-B14F-4D97-AF65-F5344CB8AC3E}">
        <p14:creationId xmlns:p14="http://schemas.microsoft.com/office/powerpoint/2010/main" val="1857068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Best Practices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509939" y="1122363"/>
            <a:ext cx="9732664" cy="5575052"/>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Intents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Create an intent when this intent would trigger an action. </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Intents should be specific.</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If intents are semantically close, consider merging them.</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Entities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Create when bot needs some parameters or data from the utterance.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Utterances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Begin with 10-15 </a:t>
            </a:r>
            <a:r>
              <a:rPr kumimoji="0" lang="en-US" sz="2400" b="0" i="0" u="sng" strike="noStrike" kern="1200" cap="none" spc="0" normalizeH="0" baseline="0" noProof="0" dirty="0">
                <a:ln>
                  <a:noFill/>
                </a:ln>
                <a:solidFill>
                  <a:prstClr val="black"/>
                </a:solidFill>
                <a:effectLst/>
                <a:uLnTx/>
                <a:uFillTx/>
                <a:latin typeface="Calibri" panose="020F0502020204030204"/>
                <a:ea typeface="+mn-ea"/>
                <a:cs typeface="+mn-cs"/>
                <a:hlinkClick r:id="rId3"/>
              </a:rPr>
              <a:t>utterances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per intent.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Each utterance should be contextually different.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The </a:t>
            </a: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None</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intent should have between 10-20% of the total utterances</a:t>
            </a:r>
          </a:p>
        </p:txBody>
      </p:sp>
    </p:spTree>
    <p:extLst>
      <p:ext uri="{BB962C8B-B14F-4D97-AF65-F5344CB8AC3E}">
        <p14:creationId xmlns:p14="http://schemas.microsoft.com/office/powerpoint/2010/main" val="731567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1767006"/>
            <a:ext cx="11655840" cy="4819781"/>
          </a:xfrm>
        </p:spPr>
        <p:txBody>
          <a:bodyPr/>
          <a:lstStyle/>
          <a:p>
            <a:r>
              <a:rPr lang="en-US" sz="4000" dirty="0">
                <a:hlinkClick r:id="rId3"/>
              </a:rPr>
              <a:t>https://github.com/kwood-insight/LearnAI-Bootcamp</a:t>
            </a:r>
            <a:br>
              <a:rPr lang="en-US" sz="4000" dirty="0"/>
            </a:br>
            <a:br>
              <a:rPr lang="en-US" sz="4000" dirty="0">
                <a:latin typeface="Segoe UI Semilight" panose="020B0402040204020203" pitchFamily="34" charset="0"/>
                <a:cs typeface="Segoe UI Semilight" panose="020B0402040204020203" pitchFamily="34" charset="0"/>
              </a:rPr>
            </a:br>
            <a:r>
              <a:rPr lang="en-US" sz="4000" dirty="0">
                <a:latin typeface="Segoe UI Semilight" panose="020B0402040204020203" pitchFamily="34" charset="0"/>
                <a:cs typeface="Segoe UI Semilight" panose="020B0402040204020203" pitchFamily="34" charset="0"/>
              </a:rPr>
              <a:t>9:45-10:45AM (take breaks as needed)</a:t>
            </a:r>
            <a:br>
              <a:rPr lang="en-US" sz="4000" dirty="0">
                <a:latin typeface="Segoe UI Semilight" panose="020B0402040204020203" pitchFamily="34" charset="0"/>
                <a:cs typeface="Segoe UI Semilight" panose="020B0402040204020203" pitchFamily="34" charset="0"/>
              </a:rPr>
            </a:br>
            <a:r>
              <a:rPr lang="en-US" sz="4000" dirty="0">
                <a:solidFill>
                  <a:srgbClr val="FFFF00"/>
                </a:solidFill>
                <a:latin typeface="Segoe UI Semilight" panose="020B0402040204020203" pitchFamily="34" charset="0"/>
                <a:cs typeface="Segoe UI Semilight" panose="020B0402040204020203" pitchFamily="34" charset="0"/>
              </a:rPr>
              <a:t>Tip: go slow, read carefully, don’t skip steps</a:t>
            </a:r>
            <a:br>
              <a:rPr lang="en-US" sz="4400" dirty="0">
                <a:latin typeface="Segoe UI Semilight" panose="020B0402040204020203" pitchFamily="34" charset="0"/>
                <a:cs typeface="Segoe UI Semilight" panose="020B0402040204020203" pitchFamily="34" charset="0"/>
              </a:rPr>
            </a:br>
            <a:br>
              <a:rPr lang="en-US" sz="4400" dirty="0">
                <a:latin typeface="Segoe UI Semilight" panose="020B0402040204020203" pitchFamily="34" charset="0"/>
                <a:cs typeface="Segoe UI Semilight" panose="020B0402040204020203" pitchFamily="34" charset="0"/>
                <a:hlinkClick r:id="rId4"/>
              </a:rPr>
            </a:br>
            <a:br>
              <a:rPr lang="en-US" dirty="0">
                <a:latin typeface="Segoe UI Semilight" panose="020B0402040204020203" pitchFamily="34" charset="0"/>
                <a:cs typeface="Segoe UI Semilight" panose="020B0402040204020203" pitchFamily="34" charset="0"/>
              </a:rPr>
            </a:br>
            <a:r>
              <a:rPr lang="en-US" dirty="0">
                <a:latin typeface="Segoe UI Semilight" panose="020B0402040204020203" pitchFamily="34" charset="0"/>
                <a:cs typeface="Segoe UI Semilight" panose="020B0402040204020203" pitchFamily="34" charset="0"/>
              </a:rPr>
              <a:t>TIP: Make sure you create EchoBot NOT </a:t>
            </a:r>
            <a:r>
              <a:rPr lang="en-US" dirty="0" err="1">
                <a:latin typeface="Segoe UI Semilight" panose="020B0402040204020203" pitchFamily="34" charset="0"/>
                <a:cs typeface="Segoe UI Semilight" panose="020B0402040204020203" pitchFamily="34" charset="0"/>
              </a:rPr>
              <a:t>BasicBot</a:t>
            </a:r>
            <a:r>
              <a:rPr lang="en-US" dirty="0">
                <a:latin typeface="Segoe UI Semilight" panose="020B0402040204020203" pitchFamily="34" charset="0"/>
                <a:cs typeface="Segoe UI Semilight" panose="020B0402040204020203" pitchFamily="34" charset="0"/>
              </a:rPr>
              <a:t> in Portal</a:t>
            </a:r>
            <a:br>
              <a:rPr lang="en-US" dirty="0">
                <a:latin typeface="Segoe UI Semilight" panose="020B0402040204020203" pitchFamily="34" charset="0"/>
                <a:cs typeface="Segoe UI Semilight" panose="020B0402040204020203" pitchFamily="34" charset="0"/>
              </a:rPr>
            </a:br>
            <a:br>
              <a:rPr lang="en-US" dirty="0">
                <a:latin typeface="Segoe UI Semilight" panose="020B0402040204020203" pitchFamily="34" charset="0"/>
                <a:cs typeface="Segoe UI Semilight" panose="020B0402040204020203" pitchFamily="34" charset="0"/>
              </a:rPr>
            </a:br>
            <a:endParaRPr lang="en-US" dirty="0">
              <a:solidFill>
                <a:srgbClr val="FFFF00"/>
              </a:solidFill>
              <a:latin typeface="Segoe UI Semilight" panose="020B0402040204020203" pitchFamily="34" charset="0"/>
              <a:cs typeface="Segoe UI Semilight" panose="020B0402040204020203" pitchFamily="34" charset="0"/>
            </a:endParaRPr>
          </a:p>
        </p:txBody>
      </p:sp>
      <p:sp>
        <p:nvSpPr>
          <p:cNvPr id="5" name="Title 16">
            <a:extLst>
              <a:ext uri="{FF2B5EF4-FFF2-40B4-BE49-F238E27FC236}">
                <a16:creationId xmlns:a16="http://schemas.microsoft.com/office/drawing/2014/main" id="{A59EA4C2-7E62-4580-BA01-BB9139C36ED9}"/>
              </a:ext>
            </a:extLst>
          </p:cNvPr>
          <p:cNvSpPr txBox="1">
            <a:spLocks/>
          </p:cNvSpPr>
          <p:nvPr/>
        </p:nvSpPr>
        <p:spPr>
          <a:xfrm>
            <a:off x="269240" y="289512"/>
            <a:ext cx="11655840" cy="899665"/>
          </a:xfrm>
          <a:prstGeom prst="rect">
            <a:avLst/>
          </a:prstGeom>
        </p:spPr>
        <p:txBody>
          <a:bodyPr vert="horz" wrap="square" lIns="146304" tIns="91440" rIns="146304" bIns="91440" rtlCol="0" anchor="t">
            <a:noAutofit/>
          </a:bodyPr>
          <a:lstStyle>
            <a:lvl1pPr algn="l" defTabSz="914192" rtl="0" eaLnBrk="1" latinLnBrk="0" hangingPunct="1">
              <a:lnSpc>
                <a:spcPct val="90000"/>
              </a:lnSpc>
              <a:spcBef>
                <a:spcPct val="0"/>
              </a:spcBef>
              <a:buNone/>
              <a:defRPr lang="en-US" sz="4117" b="0" kern="1200" cap="none" spc="-100" baseline="0" dirty="0" smtClean="0">
                <a:ln w="3175">
                  <a:noFill/>
                </a:ln>
                <a:solidFill>
                  <a:schemeClr val="tx1"/>
                </a:solidFill>
                <a:effectLst/>
                <a:latin typeface="+mj-lt"/>
                <a:ea typeface="+mn-ea"/>
                <a:cs typeface="Segoe UI" pitchFamily="34" charset="0"/>
              </a:defRPr>
            </a:lvl1pPr>
          </a:lstStyle>
          <a:p>
            <a:pPr marL="0" marR="0" lvl="0" indent="0" algn="l" defTabSz="914192"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0" normalizeH="0" baseline="0" noProof="0" dirty="0">
                <a:ln w="3175">
                  <a:noFill/>
                </a:ln>
                <a:solidFill>
                  <a:srgbClr val="FFFFFF"/>
                </a:solidFill>
                <a:effectLst/>
                <a:uLnTx/>
                <a:uFillTx/>
                <a:latin typeface="Segoe UI Light"/>
                <a:ea typeface="+mn-ea"/>
                <a:cs typeface="Segoe UI" pitchFamily="34" charset="0"/>
              </a:rPr>
              <a:t>Lab 1: </a:t>
            </a:r>
            <a:r>
              <a:rPr kumimoji="0" lang="en-US" sz="4400" b="0" i="0" u="none" strike="noStrike" kern="1200" cap="none" spc="-100" normalizeH="0" baseline="0" noProof="0" dirty="0">
                <a:ln w="3175">
                  <a:noFill/>
                </a:ln>
                <a:solidFill>
                  <a:srgbClr val="FFFFFF"/>
                </a:solidFill>
                <a:effectLst/>
                <a:uLnTx/>
                <a:uFillTx/>
                <a:latin typeface="Segoe UI Light"/>
                <a:ea typeface="+mn-ea"/>
              </a:rPr>
              <a:t>LUIS</a:t>
            </a:r>
            <a:endParaRPr kumimoji="0" lang="en-US" sz="4400" b="0" i="0" u="none" strike="noStrike" kern="1200" cap="none" spc="-100" normalizeH="0" baseline="0" noProof="0" dirty="0">
              <a:ln w="3175">
                <a:noFill/>
              </a:ln>
              <a:solidFill>
                <a:srgbClr val="FFFFFF"/>
              </a:solidFill>
              <a:effectLst/>
              <a:uLnTx/>
              <a:uFillTx/>
              <a:latin typeface="Segoe UI Light"/>
              <a:ea typeface="+mn-ea"/>
              <a:cs typeface="Segoe UI" pitchFamily="34" charset="0"/>
            </a:endParaRPr>
          </a:p>
          <a:p>
            <a:pPr marL="0" marR="0" lvl="0" indent="0" algn="l" defTabSz="914192" rtl="0" eaLnBrk="1" fontAlgn="auto" latinLnBrk="0" hangingPunct="1">
              <a:lnSpc>
                <a:spcPct val="90000"/>
              </a:lnSpc>
              <a:spcBef>
                <a:spcPct val="0"/>
              </a:spcBef>
              <a:spcAft>
                <a:spcPts val="0"/>
              </a:spcAft>
              <a:buClrTx/>
              <a:buSzTx/>
              <a:buFontTx/>
              <a:buNone/>
              <a:tabLst/>
              <a:defRPr/>
            </a:pPr>
            <a:endParaRPr kumimoji="0" lang="en-US" sz="4400" b="0" i="0" u="none" strike="noStrike" kern="1200" cap="none" spc="-100" normalizeH="0" baseline="0" noProof="0" dirty="0">
              <a:ln w="3175">
                <a:noFill/>
              </a:ln>
              <a:solidFill>
                <a:srgbClr val="FFFFFF"/>
              </a:soli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1459859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47D6F-26BB-2440-9EAC-D523F15257FF}"/>
              </a:ext>
            </a:extLst>
          </p:cNvPr>
          <p:cNvSpPr>
            <a:spLocks noGrp="1"/>
          </p:cNvSpPr>
          <p:nvPr>
            <p:ph type="title"/>
          </p:nvPr>
        </p:nvSpPr>
        <p:spPr/>
        <p:txBody>
          <a:bodyPr/>
          <a:lstStyle/>
          <a:p>
            <a:r>
              <a:rPr lang="en-US" dirty="0"/>
              <a:t>Azure Search</a:t>
            </a:r>
          </a:p>
        </p:txBody>
      </p:sp>
      <p:sp>
        <p:nvSpPr>
          <p:cNvPr id="3" name="Text Placeholder 2">
            <a:extLst>
              <a:ext uri="{FF2B5EF4-FFF2-40B4-BE49-F238E27FC236}">
                <a16:creationId xmlns:a16="http://schemas.microsoft.com/office/drawing/2014/main" id="{1D808B3C-11D9-6442-8447-8F1306FE7DF2}"/>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10763483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4EAC7F2-10C7-4889-86A3-AE7C96950C1E}"/>
              </a:ext>
            </a:extLst>
          </p:cNvPr>
          <p:cNvSpPr/>
          <p:nvPr/>
        </p:nvSpPr>
        <p:spPr>
          <a:xfrm>
            <a:off x="269240" y="6289751"/>
            <a:ext cx="4880093" cy="369332"/>
          </a:xfrm>
          <a:prstGeom prst="rect">
            <a:avLst/>
          </a:prstGeom>
        </p:spPr>
        <p:txBody>
          <a:bodyPr wrap="square">
            <a:spAutoFit/>
          </a:bodyPr>
          <a:lstStyle/>
          <a:p>
            <a:pPr marL="0" marR="0" lvl="0" indent="0" algn="l" defTabSz="914400" rtl="0" eaLnBrk="1" fontAlgn="ctr"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78D7"/>
                </a:solidFill>
                <a:effectLst/>
                <a:uLnTx/>
                <a:uFillTx/>
                <a:latin typeface="Segoe UI Semilight"/>
                <a:ea typeface="+mn-ea"/>
                <a:cs typeface="+mn-cs"/>
              </a:rPr>
              <a:t>Azure Search</a:t>
            </a:r>
          </a:p>
        </p:txBody>
      </p:sp>
      <p:sp>
        <p:nvSpPr>
          <p:cNvPr id="3" name="Text Placeholder 2">
            <a:extLst>
              <a:ext uri="{FF2B5EF4-FFF2-40B4-BE49-F238E27FC236}">
                <a16:creationId xmlns:a16="http://schemas.microsoft.com/office/drawing/2014/main" id="{9B39DCC3-A639-4106-A9D5-8950D8ADA389}"/>
              </a:ext>
            </a:extLst>
          </p:cNvPr>
          <p:cNvSpPr>
            <a:spLocks noGrp="1"/>
          </p:cNvSpPr>
          <p:nvPr>
            <p:ph type="body" sz="quarter" idx="10"/>
          </p:nvPr>
        </p:nvSpPr>
        <p:spPr/>
        <p:txBody>
          <a:bodyPr/>
          <a:lstStyle/>
          <a:p>
            <a:endParaRPr lang="en-US"/>
          </a:p>
        </p:txBody>
      </p:sp>
      <p:pic>
        <p:nvPicPr>
          <p:cNvPr id="7" name="Picture 6" descr="A screenshot of a social media post&#10;&#10;Description generated with very high confidence">
            <a:extLst>
              <a:ext uri="{FF2B5EF4-FFF2-40B4-BE49-F238E27FC236}">
                <a16:creationId xmlns:a16="http://schemas.microsoft.com/office/drawing/2014/main" id="{2F636B83-C7A2-4AF8-A992-77285FCA1F11}"/>
              </a:ext>
            </a:extLst>
          </p:cNvPr>
          <p:cNvPicPr>
            <a:picLocks noChangeAspect="1"/>
          </p:cNvPicPr>
          <p:nvPr/>
        </p:nvPicPr>
        <p:blipFill>
          <a:blip r:embed="rId3"/>
          <a:stretch>
            <a:fillRect/>
          </a:stretch>
        </p:blipFill>
        <p:spPr>
          <a:xfrm>
            <a:off x="1752777" y="198917"/>
            <a:ext cx="8116937" cy="6201138"/>
          </a:xfrm>
          <a:prstGeom prst="rect">
            <a:avLst/>
          </a:prstGeom>
        </p:spPr>
      </p:pic>
    </p:spTree>
    <p:extLst>
      <p:ext uri="{BB962C8B-B14F-4D97-AF65-F5344CB8AC3E}">
        <p14:creationId xmlns:p14="http://schemas.microsoft.com/office/powerpoint/2010/main" val="3442127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a:xfrm>
            <a:off x="269240" y="289511"/>
            <a:ext cx="11655840" cy="1386889"/>
          </a:xfrm>
        </p:spPr>
        <p:txBody>
          <a:bodyPr/>
          <a:lstStyle/>
          <a:p>
            <a:r>
              <a:rPr lang="en-US" dirty="0">
                <a:solidFill>
                  <a:schemeClr val="bg2"/>
                </a:solidFill>
              </a:rPr>
              <a:t>Typical workflow</a:t>
            </a:r>
          </a:p>
        </p:txBody>
      </p:sp>
      <p:sp>
        <p:nvSpPr>
          <p:cNvPr id="6" name="Text Placeholder 5"/>
          <p:cNvSpPr>
            <a:spLocks noGrp="1"/>
          </p:cNvSpPr>
          <p:nvPr>
            <p:ph type="body" sz="quarter" idx="10"/>
          </p:nvPr>
        </p:nvSpPr>
        <p:spPr>
          <a:xfrm>
            <a:off x="268461" y="1676400"/>
            <a:ext cx="11655078" cy="2558393"/>
          </a:xfrm>
        </p:spPr>
        <p:txBody>
          <a:bodyPr/>
          <a:lstStyle/>
          <a:p>
            <a:pPr marL="0" indent="0" fontAlgn="ctr">
              <a:buNone/>
            </a:pPr>
            <a:r>
              <a:rPr lang="en-US" sz="1200" dirty="0">
                <a:solidFill>
                  <a:schemeClr val="bg2"/>
                </a:solidFill>
              </a:rPr>
              <a:t> </a:t>
            </a:r>
          </a:p>
          <a:p>
            <a:pPr marL="750896" lvl="1" indent="-514350" fontAlgn="ctr">
              <a:buFont typeface="+mj-lt"/>
              <a:buAutoNum type="arabicPeriod"/>
            </a:pPr>
            <a:r>
              <a:rPr lang="en-US" sz="2800" dirty="0">
                <a:solidFill>
                  <a:schemeClr val="bg2"/>
                </a:solidFill>
              </a:rPr>
              <a:t>Provision service</a:t>
            </a:r>
          </a:p>
          <a:p>
            <a:pPr marL="750896" lvl="1" indent="-514350" fontAlgn="ctr">
              <a:buFont typeface="+mj-lt"/>
              <a:buAutoNum type="arabicPeriod"/>
            </a:pPr>
            <a:r>
              <a:rPr lang="en-US" sz="2800" dirty="0">
                <a:solidFill>
                  <a:schemeClr val="bg2"/>
                </a:solidFill>
              </a:rPr>
              <a:t>Create an index</a:t>
            </a:r>
          </a:p>
          <a:p>
            <a:pPr marL="750896" lvl="1" indent="-514350" fontAlgn="ctr">
              <a:buFont typeface="+mj-lt"/>
              <a:buAutoNum type="arabicPeriod"/>
            </a:pPr>
            <a:r>
              <a:rPr lang="en-US" sz="2800" dirty="0">
                <a:solidFill>
                  <a:schemeClr val="bg2"/>
                </a:solidFill>
              </a:rPr>
              <a:t>Index data</a:t>
            </a:r>
          </a:p>
          <a:p>
            <a:pPr marL="750896" lvl="1" indent="-514350" fontAlgn="ctr">
              <a:buFont typeface="+mj-lt"/>
              <a:buAutoNum type="arabicPeriod"/>
            </a:pPr>
            <a:r>
              <a:rPr lang="en-US" sz="2800" dirty="0">
                <a:solidFill>
                  <a:schemeClr val="bg2"/>
                </a:solidFill>
              </a:rPr>
              <a:t>Search an index</a:t>
            </a:r>
          </a:p>
          <a:p>
            <a:pPr fontAlgn="ctr"/>
            <a:endParaRPr lang="en-US" sz="1800" dirty="0">
              <a:solidFill>
                <a:schemeClr val="bg2"/>
              </a:solidFill>
            </a:endParaRPr>
          </a:p>
        </p:txBody>
      </p:sp>
      <p:sp>
        <p:nvSpPr>
          <p:cNvPr id="4" name="Rectangle 3">
            <a:extLst>
              <a:ext uri="{FF2B5EF4-FFF2-40B4-BE49-F238E27FC236}">
                <a16:creationId xmlns:a16="http://schemas.microsoft.com/office/drawing/2014/main" id="{A4C1E1E0-90B5-436B-8549-6CBD5A20135F}"/>
              </a:ext>
            </a:extLst>
          </p:cNvPr>
          <p:cNvSpPr/>
          <p:nvPr/>
        </p:nvSpPr>
        <p:spPr>
          <a:xfrm>
            <a:off x="269240" y="6289751"/>
            <a:ext cx="4880093" cy="369332"/>
          </a:xfrm>
          <a:prstGeom prst="rect">
            <a:avLst/>
          </a:prstGeom>
        </p:spPr>
        <p:txBody>
          <a:bodyPr wrap="square">
            <a:spAutoFit/>
          </a:bodyPr>
          <a:lstStyle/>
          <a:p>
            <a:pPr marL="0" marR="0" lvl="0" indent="0" algn="l" defTabSz="914400" rtl="0" eaLnBrk="1" fontAlgn="ctr"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78D7"/>
                </a:solidFill>
                <a:effectLst/>
                <a:uLnTx/>
                <a:uFillTx/>
                <a:latin typeface="Segoe UI Semilight"/>
                <a:ea typeface="+mn-ea"/>
                <a:cs typeface="+mn-cs"/>
              </a:rPr>
              <a:t>Azure Search</a:t>
            </a:r>
          </a:p>
        </p:txBody>
      </p:sp>
    </p:spTree>
    <p:extLst>
      <p:ext uri="{BB962C8B-B14F-4D97-AF65-F5344CB8AC3E}">
        <p14:creationId xmlns:p14="http://schemas.microsoft.com/office/powerpoint/2010/main" val="1281801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1767006"/>
            <a:ext cx="11655840" cy="4819781"/>
          </a:xfrm>
        </p:spPr>
        <p:txBody>
          <a:bodyPr/>
          <a:lstStyle/>
          <a:p>
            <a:r>
              <a:rPr lang="en-US" sz="4000" dirty="0">
                <a:hlinkClick r:id="rId3"/>
              </a:rPr>
              <a:t>https://github.com/kwood-insight/LearnAI-Bootcamp</a:t>
            </a:r>
            <a:br>
              <a:rPr lang="en-US" sz="4000" dirty="0"/>
            </a:br>
            <a:br>
              <a:rPr lang="en-US" sz="4000" dirty="0">
                <a:latin typeface="Segoe UI Semilight" panose="020B0402040204020203" pitchFamily="34" charset="0"/>
                <a:cs typeface="Segoe UI Semilight" panose="020B0402040204020203" pitchFamily="34" charset="0"/>
              </a:rPr>
            </a:br>
            <a:r>
              <a:rPr lang="en-US" sz="4000" dirty="0">
                <a:latin typeface="Segoe UI Semilight" panose="020B0402040204020203" pitchFamily="34" charset="0"/>
                <a:cs typeface="Segoe UI Semilight" panose="020B0402040204020203" pitchFamily="34" charset="0"/>
              </a:rPr>
              <a:t>11AM-12PM (take breaks as needed)</a:t>
            </a:r>
            <a:br>
              <a:rPr lang="en-US" sz="4000" dirty="0">
                <a:latin typeface="Segoe UI Semilight" panose="020B0402040204020203" pitchFamily="34" charset="0"/>
                <a:cs typeface="Segoe UI Semilight" panose="020B0402040204020203" pitchFamily="34" charset="0"/>
              </a:rPr>
            </a:br>
            <a:r>
              <a:rPr lang="en-US" sz="4000" dirty="0">
                <a:solidFill>
                  <a:srgbClr val="FFFF00"/>
                </a:solidFill>
                <a:latin typeface="Segoe UI Semilight" panose="020B0402040204020203" pitchFamily="34" charset="0"/>
                <a:cs typeface="Segoe UI Semilight" panose="020B0402040204020203" pitchFamily="34" charset="0"/>
              </a:rPr>
              <a:t>Tip: go slow, read carefully, don’t skip steps</a:t>
            </a:r>
            <a:br>
              <a:rPr lang="en-US" sz="4400" dirty="0">
                <a:latin typeface="Segoe UI Semilight" panose="020B0402040204020203" pitchFamily="34" charset="0"/>
                <a:cs typeface="Segoe UI Semilight" panose="020B0402040204020203" pitchFamily="34" charset="0"/>
              </a:rPr>
            </a:br>
            <a:br>
              <a:rPr lang="en-US" sz="4400" dirty="0">
                <a:latin typeface="Segoe UI Semilight" panose="020B0402040204020203" pitchFamily="34" charset="0"/>
                <a:cs typeface="Segoe UI Semilight" panose="020B0402040204020203" pitchFamily="34" charset="0"/>
                <a:hlinkClick r:id="rId4"/>
              </a:rPr>
            </a:br>
            <a:br>
              <a:rPr lang="en-US" dirty="0">
                <a:latin typeface="Segoe UI Semilight" panose="020B0402040204020203" pitchFamily="34" charset="0"/>
                <a:cs typeface="Segoe UI Semilight" panose="020B0402040204020203" pitchFamily="34" charset="0"/>
              </a:rPr>
            </a:br>
            <a:br>
              <a:rPr lang="en-US" dirty="0">
                <a:latin typeface="Segoe UI Semilight" panose="020B0402040204020203" pitchFamily="34" charset="0"/>
                <a:cs typeface="Segoe UI Semilight" panose="020B0402040204020203" pitchFamily="34" charset="0"/>
              </a:rPr>
            </a:br>
            <a:br>
              <a:rPr lang="en-US" dirty="0">
                <a:latin typeface="Segoe UI Semilight" panose="020B0402040204020203" pitchFamily="34" charset="0"/>
                <a:cs typeface="Segoe UI Semilight" panose="020B0402040204020203" pitchFamily="34" charset="0"/>
              </a:rPr>
            </a:br>
            <a:endParaRPr lang="en-US" dirty="0">
              <a:solidFill>
                <a:srgbClr val="FFFF00"/>
              </a:solidFill>
              <a:latin typeface="Segoe UI Semilight" panose="020B0402040204020203" pitchFamily="34" charset="0"/>
              <a:cs typeface="Segoe UI Semilight" panose="020B0402040204020203" pitchFamily="34" charset="0"/>
            </a:endParaRPr>
          </a:p>
        </p:txBody>
      </p:sp>
      <p:sp>
        <p:nvSpPr>
          <p:cNvPr id="5" name="Title 16">
            <a:extLst>
              <a:ext uri="{FF2B5EF4-FFF2-40B4-BE49-F238E27FC236}">
                <a16:creationId xmlns:a16="http://schemas.microsoft.com/office/drawing/2014/main" id="{A59EA4C2-7E62-4580-BA01-BB9139C36ED9}"/>
              </a:ext>
            </a:extLst>
          </p:cNvPr>
          <p:cNvSpPr txBox="1">
            <a:spLocks/>
          </p:cNvSpPr>
          <p:nvPr/>
        </p:nvSpPr>
        <p:spPr>
          <a:xfrm>
            <a:off x="269240" y="289512"/>
            <a:ext cx="11655840" cy="899665"/>
          </a:xfrm>
          <a:prstGeom prst="rect">
            <a:avLst/>
          </a:prstGeom>
        </p:spPr>
        <p:txBody>
          <a:bodyPr vert="horz" wrap="square" lIns="146304" tIns="91440" rIns="146304" bIns="91440" rtlCol="0" anchor="t">
            <a:noAutofit/>
          </a:bodyPr>
          <a:lstStyle>
            <a:lvl1pPr algn="l" defTabSz="914192" rtl="0" eaLnBrk="1" latinLnBrk="0" hangingPunct="1">
              <a:lnSpc>
                <a:spcPct val="90000"/>
              </a:lnSpc>
              <a:spcBef>
                <a:spcPct val="0"/>
              </a:spcBef>
              <a:buNone/>
              <a:defRPr lang="en-US" sz="4117" b="0" kern="1200" cap="none" spc="-100" baseline="0" dirty="0" smtClean="0">
                <a:ln w="3175">
                  <a:noFill/>
                </a:ln>
                <a:solidFill>
                  <a:schemeClr val="tx1"/>
                </a:solidFill>
                <a:effectLst/>
                <a:latin typeface="+mj-lt"/>
                <a:ea typeface="+mn-ea"/>
                <a:cs typeface="Segoe UI" pitchFamily="34" charset="0"/>
              </a:defRPr>
            </a:lvl1pPr>
          </a:lstStyle>
          <a:p>
            <a:pPr lvl="0">
              <a:defRPr/>
            </a:pPr>
            <a:r>
              <a:rPr kumimoji="0" lang="en-US" sz="4400" b="0" i="0" u="none" strike="noStrike" kern="1200" cap="none" spc="-100" normalizeH="0" baseline="0" noProof="0" dirty="0">
                <a:ln w="3175">
                  <a:noFill/>
                </a:ln>
                <a:solidFill>
                  <a:srgbClr val="FFFFFF"/>
                </a:solidFill>
                <a:effectLst/>
                <a:uLnTx/>
                <a:uFillTx/>
                <a:latin typeface="Segoe UI Light"/>
                <a:ea typeface="+mn-ea"/>
                <a:cs typeface="Segoe UI" pitchFamily="34" charset="0"/>
              </a:rPr>
              <a:t>Lab 2: </a:t>
            </a:r>
            <a:r>
              <a:rPr lang="en-US" sz="4400" dirty="0"/>
              <a:t>Azure Search</a:t>
            </a:r>
            <a:endParaRPr kumimoji="0" lang="en-US" sz="4400" b="0" i="0" u="none" strike="noStrike" kern="1200" cap="none" spc="-100" normalizeH="0" baseline="0" noProof="0" dirty="0">
              <a:ln w="3175">
                <a:noFill/>
              </a:ln>
              <a:solidFill>
                <a:srgbClr val="FFFFFF"/>
              </a:solidFill>
              <a:effectLst/>
              <a:uLnTx/>
              <a:uFillTx/>
              <a:latin typeface="Segoe UI Light"/>
              <a:ea typeface="+mn-ea"/>
              <a:cs typeface="Segoe UI" pitchFamily="34" charset="0"/>
            </a:endParaRPr>
          </a:p>
          <a:p>
            <a:pPr marL="0" marR="0" lvl="0" indent="0" algn="l" defTabSz="914192" rtl="0" eaLnBrk="1" fontAlgn="auto" latinLnBrk="0" hangingPunct="1">
              <a:lnSpc>
                <a:spcPct val="90000"/>
              </a:lnSpc>
              <a:spcBef>
                <a:spcPct val="0"/>
              </a:spcBef>
              <a:spcAft>
                <a:spcPts val="0"/>
              </a:spcAft>
              <a:buClrTx/>
              <a:buSzTx/>
              <a:buFontTx/>
              <a:buNone/>
              <a:tabLst/>
              <a:defRPr/>
            </a:pPr>
            <a:endParaRPr kumimoji="0" lang="en-US" sz="4400" b="0" i="0" u="none" strike="noStrike" kern="1200" cap="none" spc="-100" normalizeH="0" baseline="0" noProof="0" dirty="0">
              <a:ln w="3175">
                <a:noFill/>
              </a:ln>
              <a:solidFill>
                <a:srgbClr val="FFFFFF"/>
              </a:soli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1888557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51FCC-5415-7C44-B533-EC5245838C6F}"/>
              </a:ext>
            </a:extLst>
          </p:cNvPr>
          <p:cNvSpPr>
            <a:spLocks noGrp="1"/>
          </p:cNvSpPr>
          <p:nvPr>
            <p:ph type="title"/>
          </p:nvPr>
        </p:nvSpPr>
        <p:spPr/>
        <p:txBody>
          <a:bodyPr/>
          <a:lstStyle/>
          <a:p>
            <a:r>
              <a:rPr lang="en-US" dirty="0"/>
              <a:t>Creating Intelligent Bots</a:t>
            </a:r>
          </a:p>
        </p:txBody>
      </p:sp>
    </p:spTree>
    <p:extLst>
      <p:ext uri="{BB962C8B-B14F-4D97-AF65-F5344CB8AC3E}">
        <p14:creationId xmlns:p14="http://schemas.microsoft.com/office/powerpoint/2010/main" val="2731691104"/>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Effective Design Research</a:t>
            </a:r>
          </a:p>
        </p:txBody>
      </p:sp>
    </p:spTree>
    <p:extLst>
      <p:ext uri="{BB962C8B-B14F-4D97-AF65-F5344CB8AC3E}">
        <p14:creationId xmlns:p14="http://schemas.microsoft.com/office/powerpoint/2010/main" val="5523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the Organizations Requirements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19" name="Rectangle 18"/>
          <p:cNvSpPr/>
          <p:nvPr/>
        </p:nvSpPr>
        <p:spPr>
          <a:xfrm>
            <a:off x="470128" y="1129359"/>
            <a:ext cx="4606074" cy="2122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Defining Objectives</a:t>
            </a: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Corporate Objectives</a:t>
            </a: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Transformation Objectives</a:t>
            </a: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Project Objectives</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Objectives must meet:</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Desirability Criteria</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Feasibility Criteria</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Viability Criteria</a:t>
            </a:r>
            <a:endParaRPr kumimoji="0" lang="de-DE" sz="24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24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p:txBody>
      </p:sp>
      <p:sp>
        <p:nvSpPr>
          <p:cNvPr id="55" name="Rectangle 54">
            <a:extLst>
              <a:ext uri="{FF2B5EF4-FFF2-40B4-BE49-F238E27FC236}">
                <a16:creationId xmlns:a16="http://schemas.microsoft.com/office/drawing/2014/main" id="{623855C9-5800-441F-B38C-4BC165274882}"/>
              </a:ext>
            </a:extLst>
          </p:cNvPr>
          <p:cNvSpPr/>
          <p:nvPr/>
        </p:nvSpPr>
        <p:spPr>
          <a:xfrm>
            <a:off x="5612014" y="1140920"/>
            <a:ext cx="5923493" cy="1803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Establish Use Case/Scenario</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Map out the Lifecycle/Workflow</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Extrapolate high level domains/intents</a:t>
            </a:r>
            <a:b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br>
            <a:b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br>
            <a:endPar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Does the bot:</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000" b="1" i="1"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Solve a users issue with minimal steps.</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000" b="1" i="1"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Solve the issue better/easier or faster.</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000" b="1" i="1"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Run on platforms/devices the user cares for.</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000" b="1" i="1"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Make itself easy to be discovered and usable.</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2000" b="1" i="1"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2400" b="1" i="1"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2400" b="1" i="1"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628650" marR="0" lvl="1"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2400" b="0" i="1"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42195907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179C74D5-5540-4D41-B867-EEE83A5D2F74}"/>
              </a:ext>
            </a:extLst>
          </p:cNvPr>
          <p:cNvPicPr>
            <a:picLocks noChangeAspect="1"/>
          </p:cNvPicPr>
          <p:nvPr/>
        </p:nvPicPr>
        <p:blipFill>
          <a:blip r:embed="rId2" cstate="print">
            <a:duotone>
              <a:prstClr val="black"/>
              <a:srgbClr val="582873">
                <a:tint val="45000"/>
                <a:satMod val="400000"/>
              </a:srgbClr>
            </a:duotone>
            <a:extLst>
              <a:ext uri="{28A0092B-C50C-407E-A947-70E740481C1C}">
                <a14:useLocalDpi xmlns:a14="http://schemas.microsoft.com/office/drawing/2010/main"/>
              </a:ext>
            </a:extLst>
          </a:blip>
          <a:stretch>
            <a:fillRect/>
          </a:stretch>
        </p:blipFill>
        <p:spPr>
          <a:xfrm>
            <a:off x="5088038" y="933744"/>
            <a:ext cx="7586676" cy="5063021"/>
          </a:xfrm>
          <a:prstGeom prst="rect">
            <a:avLst/>
          </a:prstGeom>
        </p:spPr>
      </p:pic>
      <p:sp>
        <p:nvSpPr>
          <p:cNvPr id="18" name="Rectangle 17"/>
          <p:cNvSpPr/>
          <p:nvPr/>
        </p:nvSpPr>
        <p:spPr>
          <a:xfrm>
            <a:off x="4931720" y="933745"/>
            <a:ext cx="5202377" cy="5230751"/>
          </a:xfrm>
          <a:prstGeom prst="rect">
            <a:avLst/>
          </a:prstGeom>
          <a:gradFill flip="none" rotWithShape="1">
            <a:gsLst>
              <a:gs pos="14000">
                <a:schemeClr val="bg1"/>
              </a:gs>
              <a:gs pos="43000">
                <a:schemeClr val="bg1">
                  <a:alpha val="52000"/>
                </a:schemeClr>
              </a:gs>
              <a:gs pos="54000">
                <a:schemeClr val="bg1">
                  <a:alpha val="40000"/>
                </a:schemeClr>
              </a:gs>
              <a:gs pos="84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prstClr val="white"/>
              </a:solidFill>
              <a:latin typeface="Calibri" panose="020F0502020204030204"/>
            </a:endParaRPr>
          </a:p>
        </p:txBody>
      </p:sp>
      <p:sp>
        <p:nvSpPr>
          <p:cNvPr id="19" name="Title 3">
            <a:extLst>
              <a:ext uri="{FF2B5EF4-FFF2-40B4-BE49-F238E27FC236}">
                <a16:creationId xmlns:a16="http://schemas.microsoft.com/office/drawing/2014/main" id="{C2DFE135-AB5A-064E-AC25-7410CE57EA96}"/>
              </a:ext>
            </a:extLst>
          </p:cNvPr>
          <p:cNvSpPr txBox="1">
            <a:spLocks/>
          </p:cNvSpPr>
          <p:nvPr/>
        </p:nvSpPr>
        <p:spPr>
          <a:xfrm>
            <a:off x="322982" y="304192"/>
            <a:ext cx="11619924" cy="909867"/>
          </a:xfrm>
          <a:prstGeom prst="rect">
            <a:avLst/>
          </a:prstGeom>
        </p:spPr>
        <p:txBody>
          <a:bodyPr>
            <a:normAutofit/>
          </a:bodyPr>
          <a:lstStyle>
            <a:lvl1pPr algn="l" defTabSz="685800" rtl="0" eaLnBrk="1" latinLnBrk="0" hangingPunct="1">
              <a:lnSpc>
                <a:spcPct val="90000"/>
              </a:lnSpc>
              <a:spcBef>
                <a:spcPct val="0"/>
              </a:spcBef>
              <a:buNone/>
              <a:defRPr sz="2600" kern="1200">
                <a:solidFill>
                  <a:srgbClr val="706259"/>
                </a:solidFill>
                <a:latin typeface="Verdana" charset="0"/>
                <a:ea typeface="Verdana" charset="0"/>
                <a:cs typeface="Verdana" charset="0"/>
              </a:defRPr>
            </a:lvl1pPr>
          </a:lstStyle>
          <a:p>
            <a:pPr defTabSz="914377"/>
            <a:r>
              <a:rPr lang="en-US" sz="3467" dirty="0"/>
              <a:t>Digital Innovation</a:t>
            </a:r>
          </a:p>
        </p:txBody>
      </p:sp>
      <p:grpSp>
        <p:nvGrpSpPr>
          <p:cNvPr id="20" name="Group 19"/>
          <p:cNvGrpSpPr/>
          <p:nvPr/>
        </p:nvGrpSpPr>
        <p:grpSpPr>
          <a:xfrm>
            <a:off x="1058275" y="2769245"/>
            <a:ext cx="5047983" cy="1352487"/>
            <a:chOff x="669499" y="2173628"/>
            <a:chExt cx="3785987" cy="1014365"/>
          </a:xfrm>
        </p:grpSpPr>
        <p:sp>
          <p:nvSpPr>
            <p:cNvPr id="21" name="Title 1">
              <a:extLst>
                <a:ext uri="{FF2B5EF4-FFF2-40B4-BE49-F238E27FC236}">
                  <a16:creationId xmlns:a16="http://schemas.microsoft.com/office/drawing/2014/main" id="{F4C67F4F-CDFD-3D4E-ACC7-22F67FD15546}"/>
                </a:ext>
              </a:extLst>
            </p:cNvPr>
            <p:cNvSpPr txBox="1">
              <a:spLocks/>
            </p:cNvSpPr>
            <p:nvPr/>
          </p:nvSpPr>
          <p:spPr>
            <a:xfrm>
              <a:off x="669499" y="2173628"/>
              <a:ext cx="3785987" cy="507327"/>
            </a:xfrm>
            <a:prstGeom prst="rect">
              <a:avLst/>
            </a:prstGeom>
          </p:spPr>
          <p:txBody>
            <a:bodyPr anchor="b">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defTabSz="914377">
                <a:lnSpc>
                  <a:spcPts val="4000"/>
                </a:lnSpc>
              </a:pPr>
              <a:r>
                <a:rPr lang="en-US" sz="2667" b="1" dirty="0">
                  <a:solidFill>
                    <a:srgbClr val="554741"/>
                  </a:solidFill>
                  <a:latin typeface="Verdana" panose="020B0604030504040204" pitchFamily="34" charset="0"/>
                  <a:ea typeface="Verdana" panose="020B0604030504040204" pitchFamily="34" charset="0"/>
                  <a:cs typeface="Verdana" panose="020B0604030504040204" pitchFamily="34" charset="0"/>
                </a:rPr>
                <a:t>Engage Customers</a:t>
              </a:r>
            </a:p>
          </p:txBody>
        </p:sp>
        <p:sp>
          <p:nvSpPr>
            <p:cNvPr id="29" name="Title 1">
              <a:extLst>
                <a:ext uri="{FF2B5EF4-FFF2-40B4-BE49-F238E27FC236}">
                  <a16:creationId xmlns:a16="http://schemas.microsoft.com/office/drawing/2014/main" id="{5EC7FE05-D99F-B747-9A72-B6C2BF832730}"/>
                </a:ext>
              </a:extLst>
            </p:cNvPr>
            <p:cNvSpPr txBox="1">
              <a:spLocks/>
            </p:cNvSpPr>
            <p:nvPr/>
          </p:nvSpPr>
          <p:spPr>
            <a:xfrm>
              <a:off x="669499" y="2601772"/>
              <a:ext cx="3291924" cy="586221"/>
            </a:xfrm>
            <a:prstGeom prst="rect">
              <a:avLst/>
            </a:prstGeom>
          </p:spPr>
          <p:txBody>
            <a:bodyPr anchor="t">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defTabSz="914377">
                <a:lnSpc>
                  <a:spcPct val="110000"/>
                </a:lnSpc>
              </a:pPr>
              <a:r>
                <a:rPr lang="en-US" sz="1867" dirty="0">
                  <a:solidFill>
                    <a:srgbClr val="554741"/>
                  </a:solidFill>
                  <a:latin typeface="Verdana" panose="020B0604030504040204" pitchFamily="34" charset="0"/>
                  <a:ea typeface="Verdana" panose="020B0604030504040204" pitchFamily="34" charset="0"/>
                  <a:cs typeface="Verdana" panose="020B0604030504040204" pitchFamily="34" charset="0"/>
                </a:rPr>
                <a:t>Rethinking how companies connect with their customers.</a:t>
              </a:r>
            </a:p>
          </p:txBody>
        </p:sp>
      </p:grpSp>
      <p:grpSp>
        <p:nvGrpSpPr>
          <p:cNvPr id="30" name="Group 29"/>
          <p:cNvGrpSpPr/>
          <p:nvPr/>
        </p:nvGrpSpPr>
        <p:grpSpPr>
          <a:xfrm>
            <a:off x="1058275" y="1395358"/>
            <a:ext cx="4504764" cy="956429"/>
            <a:chOff x="1076160" y="1425239"/>
            <a:chExt cx="3378573" cy="672795"/>
          </a:xfrm>
        </p:grpSpPr>
        <p:sp>
          <p:nvSpPr>
            <p:cNvPr id="37" name="Title 1">
              <a:extLst>
                <a:ext uri="{FF2B5EF4-FFF2-40B4-BE49-F238E27FC236}">
                  <a16:creationId xmlns:a16="http://schemas.microsoft.com/office/drawing/2014/main" id="{27B61051-181B-4140-BDB8-8B3DB390565F}"/>
                </a:ext>
              </a:extLst>
            </p:cNvPr>
            <p:cNvSpPr txBox="1">
              <a:spLocks/>
            </p:cNvSpPr>
            <p:nvPr/>
          </p:nvSpPr>
          <p:spPr>
            <a:xfrm>
              <a:off x="1076160" y="1425239"/>
              <a:ext cx="3378573" cy="432663"/>
            </a:xfrm>
            <a:prstGeom prst="rect">
              <a:avLst/>
            </a:prstGeom>
          </p:spPr>
          <p:txBody>
            <a:bodyPr anchor="b">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defTabSz="914377">
                <a:lnSpc>
                  <a:spcPts val="3733"/>
                </a:lnSpc>
              </a:pPr>
              <a:r>
                <a:rPr lang="en-US" sz="2667" b="1" dirty="0">
                  <a:solidFill>
                    <a:srgbClr val="554741"/>
                  </a:solidFill>
                  <a:latin typeface="Verdana" panose="020B0604030504040204" pitchFamily="34" charset="0"/>
                  <a:ea typeface="Verdana" panose="020B0604030504040204" pitchFamily="34" charset="0"/>
                  <a:cs typeface="Verdana" panose="020B0604030504040204" pitchFamily="34" charset="0"/>
                </a:rPr>
                <a:t>Empower Workforce</a:t>
              </a:r>
            </a:p>
          </p:txBody>
        </p:sp>
        <p:sp>
          <p:nvSpPr>
            <p:cNvPr id="38" name="Title 1">
              <a:extLst>
                <a:ext uri="{FF2B5EF4-FFF2-40B4-BE49-F238E27FC236}">
                  <a16:creationId xmlns:a16="http://schemas.microsoft.com/office/drawing/2014/main" id="{E10C4853-7648-1C41-B40F-0E3D794E0FB4}"/>
                </a:ext>
              </a:extLst>
            </p:cNvPr>
            <p:cNvSpPr txBox="1">
              <a:spLocks/>
            </p:cNvSpPr>
            <p:nvPr/>
          </p:nvSpPr>
          <p:spPr>
            <a:xfrm>
              <a:off x="1076160" y="1764193"/>
              <a:ext cx="3290384" cy="333841"/>
            </a:xfrm>
            <a:prstGeom prst="rect">
              <a:avLst/>
            </a:prstGeom>
          </p:spPr>
          <p:txBody>
            <a:bodyPr anchor="t">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defTabSz="914377">
                <a:lnSpc>
                  <a:spcPct val="110000"/>
                </a:lnSpc>
              </a:pPr>
              <a:r>
                <a:rPr lang="en-US" sz="1867" dirty="0">
                  <a:solidFill>
                    <a:srgbClr val="554741"/>
                  </a:solidFill>
                  <a:latin typeface="Verdana" panose="020B0604030504040204" pitchFamily="34" charset="0"/>
                  <a:ea typeface="Verdana" panose="020B0604030504040204" pitchFamily="34" charset="0"/>
                  <a:cs typeface="Verdana" panose="020B0604030504040204" pitchFamily="34" charset="0"/>
                </a:rPr>
                <a:t>Friction-free tool to maximize employee effectiveness</a:t>
              </a:r>
            </a:p>
          </p:txBody>
        </p:sp>
      </p:grpSp>
      <p:grpSp>
        <p:nvGrpSpPr>
          <p:cNvPr id="39" name="Group 38"/>
          <p:cNvGrpSpPr/>
          <p:nvPr/>
        </p:nvGrpSpPr>
        <p:grpSpPr>
          <a:xfrm>
            <a:off x="1014199" y="4477154"/>
            <a:ext cx="5022731" cy="1232057"/>
            <a:chOff x="1026732" y="3478281"/>
            <a:chExt cx="3767048" cy="924043"/>
          </a:xfrm>
        </p:grpSpPr>
        <p:sp>
          <p:nvSpPr>
            <p:cNvPr id="40" name="Title 1">
              <a:extLst>
                <a:ext uri="{FF2B5EF4-FFF2-40B4-BE49-F238E27FC236}">
                  <a16:creationId xmlns:a16="http://schemas.microsoft.com/office/drawing/2014/main" id="{68123EA2-DAB7-534D-A7B1-BF4E518724F6}"/>
                </a:ext>
              </a:extLst>
            </p:cNvPr>
            <p:cNvSpPr txBox="1">
              <a:spLocks/>
            </p:cNvSpPr>
            <p:nvPr/>
          </p:nvSpPr>
          <p:spPr>
            <a:xfrm>
              <a:off x="1026732" y="3478281"/>
              <a:ext cx="3767048" cy="387217"/>
            </a:xfrm>
            <a:prstGeom prst="rect">
              <a:avLst/>
            </a:prstGeom>
          </p:spPr>
          <p:txBody>
            <a:bodyPr anchor="b">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defTabSz="914377">
                <a:lnSpc>
                  <a:spcPct val="80000"/>
                </a:lnSpc>
              </a:pPr>
              <a:r>
                <a:rPr lang="en-US" sz="2667" b="1" dirty="0">
                  <a:solidFill>
                    <a:srgbClr val="554741"/>
                  </a:solidFill>
                  <a:latin typeface="Verdana" panose="020B0604030504040204" pitchFamily="34" charset="0"/>
                  <a:ea typeface="Verdana" panose="020B0604030504040204" pitchFamily="34" charset="0"/>
                  <a:cs typeface="Verdana" panose="020B0604030504040204" pitchFamily="34" charset="0"/>
                </a:rPr>
                <a:t>Optimize Business</a:t>
              </a:r>
            </a:p>
          </p:txBody>
        </p:sp>
        <p:sp>
          <p:nvSpPr>
            <p:cNvPr id="41" name="Title 1">
              <a:extLst>
                <a:ext uri="{FF2B5EF4-FFF2-40B4-BE49-F238E27FC236}">
                  <a16:creationId xmlns:a16="http://schemas.microsoft.com/office/drawing/2014/main" id="{6D257E4E-63E0-704F-8C96-A49C6F5DCD6B}"/>
                </a:ext>
              </a:extLst>
            </p:cNvPr>
            <p:cNvSpPr txBox="1">
              <a:spLocks/>
            </p:cNvSpPr>
            <p:nvPr/>
          </p:nvSpPr>
          <p:spPr>
            <a:xfrm>
              <a:off x="1076160" y="3816103"/>
              <a:ext cx="2947058" cy="586221"/>
            </a:xfrm>
            <a:prstGeom prst="rect">
              <a:avLst/>
            </a:prstGeom>
          </p:spPr>
          <p:txBody>
            <a:bodyPr anchor="t">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defTabSz="914377">
                <a:lnSpc>
                  <a:spcPct val="110000"/>
                </a:lnSpc>
              </a:pPr>
              <a:r>
                <a:rPr lang="en-US" sz="1867" dirty="0">
                  <a:solidFill>
                    <a:srgbClr val="554741"/>
                  </a:solidFill>
                  <a:latin typeface="Verdana" panose="020B0604030504040204" pitchFamily="34" charset="0"/>
                  <a:ea typeface="Verdana" panose="020B0604030504040204" pitchFamily="34" charset="0"/>
                  <a:cs typeface="Verdana" panose="020B0604030504040204" pitchFamily="34" charset="0"/>
                </a:rPr>
                <a:t>Operational optimization driven by information</a:t>
              </a:r>
            </a:p>
          </p:txBody>
        </p:sp>
      </p:grpSp>
      <p:cxnSp>
        <p:nvCxnSpPr>
          <p:cNvPr id="42" name="Straight Connector 41">
            <a:extLst>
              <a:ext uri="{FF2B5EF4-FFF2-40B4-BE49-F238E27FC236}">
                <a16:creationId xmlns:a16="http://schemas.microsoft.com/office/drawing/2014/main" id="{0232A891-F193-A44B-A19F-042B954946FE}"/>
              </a:ext>
            </a:extLst>
          </p:cNvPr>
          <p:cNvCxnSpPr>
            <a:cxnSpLocks/>
          </p:cNvCxnSpPr>
          <p:nvPr/>
        </p:nvCxnSpPr>
        <p:spPr>
          <a:xfrm>
            <a:off x="1614415" y="2983748"/>
            <a:ext cx="2682240" cy="0"/>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232A891-F193-A44B-A19F-042B954946FE}"/>
              </a:ext>
            </a:extLst>
          </p:cNvPr>
          <p:cNvCxnSpPr>
            <a:cxnSpLocks/>
          </p:cNvCxnSpPr>
          <p:nvPr/>
        </p:nvCxnSpPr>
        <p:spPr>
          <a:xfrm>
            <a:off x="1614415" y="4443219"/>
            <a:ext cx="2682240" cy="0"/>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232A891-F193-A44B-A19F-042B954946FE}"/>
              </a:ext>
            </a:extLst>
          </p:cNvPr>
          <p:cNvCxnSpPr>
            <a:cxnSpLocks/>
          </p:cNvCxnSpPr>
          <p:nvPr/>
        </p:nvCxnSpPr>
        <p:spPr>
          <a:xfrm>
            <a:off x="908359" y="2769244"/>
            <a:ext cx="4023360" cy="0"/>
          </a:xfrm>
          <a:prstGeom prst="line">
            <a:avLst/>
          </a:prstGeom>
          <a:ln>
            <a:solidFill>
              <a:srgbClr val="582873">
                <a:alpha val="40000"/>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0232A891-F193-A44B-A19F-042B954946FE}"/>
              </a:ext>
            </a:extLst>
          </p:cNvPr>
          <p:cNvCxnSpPr>
            <a:cxnSpLocks/>
          </p:cNvCxnSpPr>
          <p:nvPr/>
        </p:nvCxnSpPr>
        <p:spPr>
          <a:xfrm>
            <a:off x="908359" y="4301481"/>
            <a:ext cx="4023360" cy="0"/>
          </a:xfrm>
          <a:prstGeom prst="line">
            <a:avLst/>
          </a:prstGeom>
          <a:ln>
            <a:solidFill>
              <a:srgbClr val="582873">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3045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fade">
                                      <p:cBhvr>
                                        <p:cTn id="11" dur="500"/>
                                        <p:tgtEl>
                                          <p:spTgt spid="44"/>
                                        </p:tgtEl>
                                      </p:cBhvr>
                                    </p:animEffect>
                                  </p:childTnLst>
                                </p:cTn>
                              </p:par>
                            </p:childTnLst>
                          </p:cTn>
                        </p:par>
                        <p:par>
                          <p:cTn id="12" fill="hold">
                            <p:stCondLst>
                              <p:cond delay="1500"/>
                            </p:stCondLst>
                            <p:childTnLst>
                              <p:par>
                                <p:cTn id="13" presetID="10" presetClass="entr" presetSubtype="0" fill="hold" nodeType="afterEffect">
                                  <p:stCondLst>
                                    <p:cond delay="50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par>
                          <p:cTn id="16" fill="hold">
                            <p:stCondLst>
                              <p:cond delay="2500"/>
                            </p:stCondLst>
                            <p:childTnLst>
                              <p:par>
                                <p:cTn id="17" presetID="10"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fade">
                                      <p:cBhvr>
                                        <p:cTn id="19" dur="500"/>
                                        <p:tgtEl>
                                          <p:spTgt spid="45"/>
                                        </p:tgtEl>
                                      </p:cBhvr>
                                    </p:animEffect>
                                  </p:childTnLst>
                                </p:cTn>
                              </p:par>
                            </p:childTnLst>
                          </p:cTn>
                        </p:par>
                        <p:par>
                          <p:cTn id="20" fill="hold">
                            <p:stCondLst>
                              <p:cond delay="3000"/>
                            </p:stCondLst>
                            <p:childTnLst>
                              <p:par>
                                <p:cTn id="21" presetID="10" presetClass="entr" presetSubtype="0" fill="hold" nodeType="afterEffect">
                                  <p:stCondLst>
                                    <p:cond delay="500"/>
                                  </p:stCondLst>
                                  <p:childTnLst>
                                    <p:set>
                                      <p:cBhvr>
                                        <p:cTn id="22" dur="1" fill="hold">
                                          <p:stCondLst>
                                            <p:cond delay="0"/>
                                          </p:stCondLst>
                                        </p:cTn>
                                        <p:tgtEl>
                                          <p:spTgt spid="39"/>
                                        </p:tgtEl>
                                        <p:attrNameLst>
                                          <p:attrName>style.visibility</p:attrName>
                                        </p:attrNameLst>
                                      </p:cBhvr>
                                      <p:to>
                                        <p:strVal val="visible"/>
                                      </p:to>
                                    </p:set>
                                    <p:animEffect transition="in" filter="fade">
                                      <p:cBhvr>
                                        <p:cTn id="2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6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graphicFrame>
        <p:nvGraphicFramePr>
          <p:cNvPr id="3" name="Diagram 2">
            <a:extLst>
              <a:ext uri="{FF2B5EF4-FFF2-40B4-BE49-F238E27FC236}">
                <a16:creationId xmlns:a16="http://schemas.microsoft.com/office/drawing/2014/main" id="{E2C27377-128D-403D-8F5B-6B7A72E84F69}"/>
              </a:ext>
            </a:extLst>
          </p:cNvPr>
          <p:cNvGraphicFramePr/>
          <p:nvPr>
            <p:extLst/>
          </p:nvPr>
        </p:nvGraphicFramePr>
        <p:xfrm>
          <a:off x="191034" y="1253223"/>
          <a:ext cx="11507057" cy="52914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4" name="Straight Arrow Connector 3">
            <a:extLst>
              <a:ext uri="{FF2B5EF4-FFF2-40B4-BE49-F238E27FC236}">
                <a16:creationId xmlns:a16="http://schemas.microsoft.com/office/drawing/2014/main" id="{8D99D13E-2564-493A-B962-21BF374CFA1A}"/>
              </a:ext>
            </a:extLst>
          </p:cNvPr>
          <p:cNvCxnSpPr>
            <a:cxnSpLocks/>
          </p:cNvCxnSpPr>
          <p:nvPr/>
        </p:nvCxnSpPr>
        <p:spPr>
          <a:xfrm>
            <a:off x="1817001" y="6273268"/>
            <a:ext cx="824139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1B7771C0-DAF0-49FC-A119-A960B07C9E3C}"/>
              </a:ext>
            </a:extLst>
          </p:cNvPr>
          <p:cNvSpPr/>
          <p:nvPr/>
        </p:nvSpPr>
        <p:spPr>
          <a:xfrm>
            <a:off x="4993841" y="5770530"/>
            <a:ext cx="1901444" cy="308455"/>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Increasing complexity</a:t>
            </a:r>
          </a:p>
        </p:txBody>
      </p:sp>
      <p:sp>
        <p:nvSpPr>
          <p:cNvPr id="13" name="Title 1">
            <a:extLst>
              <a:ext uri="{FF2B5EF4-FFF2-40B4-BE49-F238E27FC236}">
                <a16:creationId xmlns:a16="http://schemas.microsoft.com/office/drawing/2014/main" id="{5A97D76F-E1AE-4142-A6E6-7F13F0B78C3A}"/>
              </a:ext>
            </a:extLst>
          </p:cNvPr>
          <p:cNvSpPr>
            <a:spLocks noGrp="1"/>
          </p:cNvSpPr>
          <p:nvPr>
            <p:ph type="title"/>
          </p:nvPr>
        </p:nvSpPr>
        <p:spPr>
          <a:xfrm>
            <a:off x="404118" y="625011"/>
            <a:ext cx="11655840" cy="899665"/>
          </a:xfrm>
        </p:spPr>
        <p:txBody>
          <a:bodyPr/>
          <a:lstStyle/>
          <a:p>
            <a:r>
              <a:rPr lang="en-US" dirty="0">
                <a:solidFill>
                  <a:schemeClr val="tx1"/>
                </a:solidFill>
              </a:rPr>
              <a:t>Conversation patterns</a:t>
            </a:r>
          </a:p>
        </p:txBody>
      </p:sp>
      <p:sp>
        <p:nvSpPr>
          <p:cNvPr id="2" name="Speech Bubble: Rectangle 1">
            <a:extLst>
              <a:ext uri="{FF2B5EF4-FFF2-40B4-BE49-F238E27FC236}">
                <a16:creationId xmlns:a16="http://schemas.microsoft.com/office/drawing/2014/main" id="{BD29275C-0EBB-4F97-A4EB-A9B4EDD9FDFD}"/>
              </a:ext>
            </a:extLst>
          </p:cNvPr>
          <p:cNvSpPr/>
          <p:nvPr/>
        </p:nvSpPr>
        <p:spPr bwMode="auto">
          <a:xfrm>
            <a:off x="1001249" y="1601415"/>
            <a:ext cx="1729408" cy="463826"/>
          </a:xfrm>
          <a:prstGeom prst="wedgeRectCallout">
            <a:avLst>
              <a:gd name="adj1" fmla="val -30740"/>
              <a:gd name="adj2" fmla="val 451765"/>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Website FAQ</a:t>
            </a:r>
          </a:p>
        </p:txBody>
      </p:sp>
      <p:sp>
        <p:nvSpPr>
          <p:cNvPr id="10" name="Speech Bubble: Rectangle 9">
            <a:extLst>
              <a:ext uri="{FF2B5EF4-FFF2-40B4-BE49-F238E27FC236}">
                <a16:creationId xmlns:a16="http://schemas.microsoft.com/office/drawing/2014/main" id="{5C0805B4-A228-40EF-90EA-7876DF35DCC9}"/>
              </a:ext>
            </a:extLst>
          </p:cNvPr>
          <p:cNvSpPr/>
          <p:nvPr/>
        </p:nvSpPr>
        <p:spPr bwMode="auto">
          <a:xfrm>
            <a:off x="1865953" y="2311239"/>
            <a:ext cx="2100470" cy="463826"/>
          </a:xfrm>
          <a:prstGeom prst="wedgeRectCallout">
            <a:avLst>
              <a:gd name="adj1" fmla="val 18052"/>
              <a:gd name="adj2" fmla="val 264623"/>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Status change alert</a:t>
            </a:r>
          </a:p>
        </p:txBody>
      </p:sp>
      <p:sp>
        <p:nvSpPr>
          <p:cNvPr id="12" name="Speech Bubble: Rectangle 11">
            <a:extLst>
              <a:ext uri="{FF2B5EF4-FFF2-40B4-BE49-F238E27FC236}">
                <a16:creationId xmlns:a16="http://schemas.microsoft.com/office/drawing/2014/main" id="{0A9258E7-0C1D-4016-9104-7DB14DE697F2}"/>
              </a:ext>
            </a:extLst>
          </p:cNvPr>
          <p:cNvSpPr/>
          <p:nvPr/>
        </p:nvSpPr>
        <p:spPr bwMode="auto">
          <a:xfrm>
            <a:off x="2916188" y="1601415"/>
            <a:ext cx="2789582" cy="463826"/>
          </a:xfrm>
          <a:prstGeom prst="wedgeRectCallout">
            <a:avLst>
              <a:gd name="adj1" fmla="val 24046"/>
              <a:gd name="adj2" fmla="val 387480"/>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Context sensitive response</a:t>
            </a:r>
          </a:p>
        </p:txBody>
      </p:sp>
      <p:sp>
        <p:nvSpPr>
          <p:cNvPr id="14" name="Speech Bubble: Rectangle 13">
            <a:extLst>
              <a:ext uri="{FF2B5EF4-FFF2-40B4-BE49-F238E27FC236}">
                <a16:creationId xmlns:a16="http://schemas.microsoft.com/office/drawing/2014/main" id="{7B5AAD1D-A67B-4BDB-9F8B-CC48D85D48F1}"/>
              </a:ext>
            </a:extLst>
          </p:cNvPr>
          <p:cNvSpPr/>
          <p:nvPr/>
        </p:nvSpPr>
        <p:spPr bwMode="auto">
          <a:xfrm>
            <a:off x="6017195" y="1612057"/>
            <a:ext cx="1993743" cy="463826"/>
          </a:xfrm>
          <a:prstGeom prst="wedgeRectCallout">
            <a:avLst>
              <a:gd name="adj1" fmla="val -32656"/>
              <a:gd name="adj2" fmla="val 353194"/>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Contextual help</a:t>
            </a:r>
          </a:p>
        </p:txBody>
      </p:sp>
      <p:sp>
        <p:nvSpPr>
          <p:cNvPr id="15" name="Speech Bubble: Rectangle 14">
            <a:extLst>
              <a:ext uri="{FF2B5EF4-FFF2-40B4-BE49-F238E27FC236}">
                <a16:creationId xmlns:a16="http://schemas.microsoft.com/office/drawing/2014/main" id="{A3C6AAB0-BBC6-4DB8-AA36-85E4A7E18653}"/>
              </a:ext>
            </a:extLst>
          </p:cNvPr>
          <p:cNvSpPr/>
          <p:nvPr/>
        </p:nvSpPr>
        <p:spPr bwMode="auto">
          <a:xfrm>
            <a:off x="7119730" y="2313990"/>
            <a:ext cx="2100470" cy="463826"/>
          </a:xfrm>
          <a:prstGeom prst="wedgeRectCallout">
            <a:avLst>
              <a:gd name="adj1" fmla="val 17737"/>
              <a:gd name="adj2" fmla="val 173194"/>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User preferences</a:t>
            </a:r>
          </a:p>
        </p:txBody>
      </p:sp>
      <p:sp>
        <p:nvSpPr>
          <p:cNvPr id="16" name="Speech Bubble: Rectangle 15">
            <a:extLst>
              <a:ext uri="{FF2B5EF4-FFF2-40B4-BE49-F238E27FC236}">
                <a16:creationId xmlns:a16="http://schemas.microsoft.com/office/drawing/2014/main" id="{DEE92C85-FFB7-4F5F-8BCB-60FDE949C551}"/>
              </a:ext>
            </a:extLst>
          </p:cNvPr>
          <p:cNvSpPr/>
          <p:nvPr/>
        </p:nvSpPr>
        <p:spPr bwMode="auto">
          <a:xfrm>
            <a:off x="8169965" y="1612057"/>
            <a:ext cx="2551752" cy="463826"/>
          </a:xfrm>
          <a:prstGeom prst="wedgeRectCallout">
            <a:avLst>
              <a:gd name="adj1" fmla="val 24284"/>
              <a:gd name="adj2" fmla="val 297480"/>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GB" sz="1600" b="0" i="0" u="none" strike="noStrike" kern="1200" cap="none" spc="0" normalizeH="0" baseline="0" noProof="0" dirty="0">
                <a:ln>
                  <a:noFill/>
                </a:ln>
                <a:solidFill>
                  <a:srgbClr val="0078D7"/>
                </a:solidFill>
                <a:effectLst/>
                <a:uLnTx/>
                <a:uFillTx/>
                <a:latin typeface="Segoe UI Semilight"/>
                <a:ea typeface="Segoe UI" pitchFamily="34" charset="0"/>
                <a:cs typeface="Segoe UI" pitchFamily="34" charset="0"/>
              </a:rPr>
              <a:t>Password reset/Bookings</a:t>
            </a:r>
          </a:p>
        </p:txBody>
      </p:sp>
    </p:spTree>
    <p:extLst>
      <p:ext uri="{BB962C8B-B14F-4D97-AF65-F5344CB8AC3E}">
        <p14:creationId xmlns:p14="http://schemas.microsoft.com/office/powerpoint/2010/main" val="13921973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12" grpId="0" animBg="1"/>
      <p:bldP spid="14" grpId="0" animBg="1"/>
      <p:bldP spid="15" grpId="0" animBg="1"/>
      <p:bldP spid="16"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BOT LOGIC FLOW –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Here is a high level logic flow for the bot starting with Top Intents.</a:t>
            </a:r>
          </a:p>
        </p:txBody>
      </p:sp>
      <p:sp>
        <p:nvSpPr>
          <p:cNvPr id="33" name="Rectangle: Rounded Corners 32">
            <a:extLst>
              <a:ext uri="{FF2B5EF4-FFF2-40B4-BE49-F238E27FC236}">
                <a16:creationId xmlns:a16="http://schemas.microsoft.com/office/drawing/2014/main" id="{577F88DE-C181-455C-A2D7-7B18768884EB}"/>
              </a:ext>
            </a:extLst>
          </p:cNvPr>
          <p:cNvSpPr/>
          <p:nvPr/>
        </p:nvSpPr>
        <p:spPr>
          <a:xfrm>
            <a:off x="1665629"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Make Booking </a:t>
            </a:r>
            <a:r>
              <a:rPr kumimoji="0" lang="en-US" sz="1067" b="1" i="0" u="none" strike="noStrike" kern="1200" cap="none" spc="0" normalizeH="0" baseline="0" noProof="0" dirty="0">
                <a:ln>
                  <a:noFill/>
                </a:ln>
                <a:solidFill>
                  <a:prstClr val="black"/>
                </a:solidFill>
                <a:effectLst/>
                <a:uLnTx/>
                <a:uFillTx/>
                <a:latin typeface="Segoe UI Light"/>
                <a:ea typeface="+mn-ea"/>
                <a:cs typeface="+mn-cs"/>
              </a:rPr>
              <a:t>(PBI)</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075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agenda</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397588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Booking Balance</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1017"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Booking Status</a:t>
            </a:r>
          </a:p>
        </p:txBody>
      </p:sp>
      <p:sp>
        <p:nvSpPr>
          <p:cNvPr id="37" name="Rectangle: Rounded Corners 36">
            <a:extLst>
              <a:ext uri="{FF2B5EF4-FFF2-40B4-BE49-F238E27FC236}">
                <a16:creationId xmlns:a16="http://schemas.microsoft.com/office/drawing/2014/main" id="{B94A897F-1BD7-4AF6-9A65-318D94E3CF42}"/>
              </a:ext>
            </a:extLst>
          </p:cNvPr>
          <p:cNvSpPr/>
          <p:nvPr/>
        </p:nvSpPr>
        <p:spPr>
          <a:xfrm>
            <a:off x="628614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Booking Refund</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127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Exhibitor.</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How to Apply </a:t>
            </a:r>
          </a:p>
        </p:txBody>
      </p:sp>
      <p:sp>
        <p:nvSpPr>
          <p:cNvPr id="39" name="Rectangle: Rounded Corners 38">
            <a:extLst>
              <a:ext uri="{FF2B5EF4-FFF2-40B4-BE49-F238E27FC236}">
                <a16:creationId xmlns:a16="http://schemas.microsoft.com/office/drawing/2014/main" id="{067ADEB0-3261-43E5-B01F-BB7216F48D1C}"/>
              </a:ext>
            </a:extLst>
          </p:cNvPr>
          <p:cNvSpPr/>
          <p:nvPr/>
        </p:nvSpPr>
        <p:spPr>
          <a:xfrm>
            <a:off x="859640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Reset Password</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1534"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General Q&amp;A</a:t>
            </a:r>
          </a:p>
        </p:txBody>
      </p:sp>
      <p:sp>
        <p:nvSpPr>
          <p:cNvPr id="41" name="Rectangle: Rounded Corners 40">
            <a:extLst>
              <a:ext uri="{FF2B5EF4-FFF2-40B4-BE49-F238E27FC236}">
                <a16:creationId xmlns:a16="http://schemas.microsoft.com/office/drawing/2014/main" id="{6949F85F-2430-4DD0-90D3-676412B7CC3D}"/>
              </a:ext>
            </a:extLst>
          </p:cNvPr>
          <p:cNvSpPr/>
          <p:nvPr/>
        </p:nvSpPr>
        <p:spPr>
          <a:xfrm>
            <a:off x="1090666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None</a:t>
            </a:r>
          </a:p>
        </p:txBody>
      </p:sp>
      <p:sp>
        <p:nvSpPr>
          <p:cNvPr id="42" name="Rectangle 41">
            <a:extLst>
              <a:ext uri="{FF2B5EF4-FFF2-40B4-BE49-F238E27FC236}">
                <a16:creationId xmlns:a16="http://schemas.microsoft.com/office/drawing/2014/main" id="{4CFFE607-A607-4A38-8572-4F0A740EE802}"/>
              </a:ext>
            </a:extLst>
          </p:cNvPr>
          <p:cNvSpPr/>
          <p:nvPr/>
        </p:nvSpPr>
        <p:spPr>
          <a:xfrm>
            <a:off x="116449" y="2120167"/>
            <a:ext cx="1117422" cy="584775"/>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Top Intents</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(LUIS)</a:t>
            </a:r>
          </a:p>
        </p:txBody>
      </p:sp>
      <p:cxnSp>
        <p:nvCxnSpPr>
          <p:cNvPr id="6" name="Straight Arrow Connector 5">
            <a:extLst>
              <a:ext uri="{FF2B5EF4-FFF2-40B4-BE49-F238E27FC236}">
                <a16:creationId xmlns:a16="http://schemas.microsoft.com/office/drawing/2014/main" id="{8E17FDA0-3C15-4DC4-8033-D398363F6E22}"/>
              </a:ext>
            </a:extLst>
          </p:cNvPr>
          <p:cNvCxnSpPr>
            <a:cxnSpLocks/>
            <a:stCxn id="42" idx="3"/>
          </p:cNvCxnSpPr>
          <p:nvPr/>
        </p:nvCxnSpPr>
        <p:spPr>
          <a:xfrm flipV="1">
            <a:off x="1233871" y="2304300"/>
            <a:ext cx="294769" cy="1082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Left Brace 10">
            <a:extLst>
              <a:ext uri="{FF2B5EF4-FFF2-40B4-BE49-F238E27FC236}">
                <a16:creationId xmlns:a16="http://schemas.microsoft.com/office/drawing/2014/main" id="{D5D59F75-BEA4-4C74-AB3C-5509E5243D14}"/>
              </a:ext>
            </a:extLst>
          </p:cNvPr>
          <p:cNvSpPr/>
          <p:nvPr/>
        </p:nvSpPr>
        <p:spPr>
          <a:xfrm rot="16200000">
            <a:off x="3652953" y="674329"/>
            <a:ext cx="585624" cy="4539607"/>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Segoe UI Light"/>
              <a:ea typeface="+mn-ea"/>
              <a:cs typeface="+mn-cs"/>
            </a:endParaRPr>
          </a:p>
        </p:txBody>
      </p:sp>
      <p:sp>
        <p:nvSpPr>
          <p:cNvPr id="43" name="Rectangle 42">
            <a:extLst>
              <a:ext uri="{FF2B5EF4-FFF2-40B4-BE49-F238E27FC236}">
                <a16:creationId xmlns:a16="http://schemas.microsoft.com/office/drawing/2014/main" id="{2CF06E10-B521-4FFD-8C05-864DE014FD58}"/>
              </a:ext>
            </a:extLst>
          </p:cNvPr>
          <p:cNvSpPr/>
          <p:nvPr/>
        </p:nvSpPr>
        <p:spPr>
          <a:xfrm>
            <a:off x="2557598" y="3347057"/>
            <a:ext cx="2776337" cy="584775"/>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One-Turn Intelligent Response</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Dialogs</a:t>
            </a:r>
          </a:p>
        </p:txBody>
      </p:sp>
      <p:sp>
        <p:nvSpPr>
          <p:cNvPr id="45" name="Left Brace 44">
            <a:extLst>
              <a:ext uri="{FF2B5EF4-FFF2-40B4-BE49-F238E27FC236}">
                <a16:creationId xmlns:a16="http://schemas.microsoft.com/office/drawing/2014/main" id="{4719304B-9ED5-43A7-BE13-E6AECE219BC9}"/>
              </a:ext>
            </a:extLst>
          </p:cNvPr>
          <p:cNvSpPr/>
          <p:nvPr/>
        </p:nvSpPr>
        <p:spPr>
          <a:xfrm rot="16200000">
            <a:off x="7108008"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Segoe UI Light"/>
              <a:ea typeface="+mn-ea"/>
              <a:cs typeface="+mn-cs"/>
            </a:endParaRPr>
          </a:p>
        </p:txBody>
      </p:sp>
      <p:sp>
        <p:nvSpPr>
          <p:cNvPr id="46" name="Rectangle 45">
            <a:extLst>
              <a:ext uri="{FF2B5EF4-FFF2-40B4-BE49-F238E27FC236}">
                <a16:creationId xmlns:a16="http://schemas.microsoft.com/office/drawing/2014/main" id="{74648C85-9C9B-462F-AFE7-255C1F67A77B}"/>
              </a:ext>
            </a:extLst>
          </p:cNvPr>
          <p:cNvSpPr/>
          <p:nvPr/>
        </p:nvSpPr>
        <p:spPr>
          <a:xfrm>
            <a:off x="5980775" y="3347057"/>
            <a:ext cx="2684980" cy="584775"/>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Multi-Turn Process Guidance</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Dialogs</a:t>
            </a:r>
          </a:p>
        </p:txBody>
      </p:sp>
      <p:sp>
        <p:nvSpPr>
          <p:cNvPr id="47" name="Left Brace 46">
            <a:extLst>
              <a:ext uri="{FF2B5EF4-FFF2-40B4-BE49-F238E27FC236}">
                <a16:creationId xmlns:a16="http://schemas.microsoft.com/office/drawing/2014/main" id="{DE8071DA-CB61-4719-AD21-FD9BE6891C3C}"/>
              </a:ext>
            </a:extLst>
          </p:cNvPr>
          <p:cNvSpPr/>
          <p:nvPr/>
        </p:nvSpPr>
        <p:spPr>
          <a:xfrm rot="16200000">
            <a:off x="8840705"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Segoe UI Light"/>
              <a:ea typeface="+mn-ea"/>
              <a:cs typeface="+mn-cs"/>
            </a:endParaRPr>
          </a:p>
        </p:txBody>
      </p:sp>
      <p:sp>
        <p:nvSpPr>
          <p:cNvPr id="48" name="Rectangle 47">
            <a:extLst>
              <a:ext uri="{FF2B5EF4-FFF2-40B4-BE49-F238E27FC236}">
                <a16:creationId xmlns:a16="http://schemas.microsoft.com/office/drawing/2014/main" id="{D92F3A89-B643-4A08-8C3D-4D5CC7BEB910}"/>
              </a:ext>
            </a:extLst>
          </p:cNvPr>
          <p:cNvSpPr/>
          <p:nvPr/>
        </p:nvSpPr>
        <p:spPr>
          <a:xfrm>
            <a:off x="7946263" y="3955799"/>
            <a:ext cx="2684980" cy="584775"/>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Multi-Turn Conversational Task Completion</a:t>
            </a:r>
          </a:p>
        </p:txBody>
      </p:sp>
      <p:cxnSp>
        <p:nvCxnSpPr>
          <p:cNvPr id="50" name="Straight Connector 49">
            <a:extLst>
              <a:ext uri="{FF2B5EF4-FFF2-40B4-BE49-F238E27FC236}">
                <a16:creationId xmlns:a16="http://schemas.microsoft.com/office/drawing/2014/main" id="{12A805F6-D3CA-4774-9C2A-74832839D82A}"/>
              </a:ext>
            </a:extLst>
          </p:cNvPr>
          <p:cNvCxnSpPr>
            <a:cxnSpLocks/>
          </p:cNvCxnSpPr>
          <p:nvPr/>
        </p:nvCxnSpPr>
        <p:spPr>
          <a:xfrm>
            <a:off x="9133514"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 name="Left Brace 51">
            <a:extLst>
              <a:ext uri="{FF2B5EF4-FFF2-40B4-BE49-F238E27FC236}">
                <a16:creationId xmlns:a16="http://schemas.microsoft.com/office/drawing/2014/main" id="{ACD9DA4A-DE8E-4179-BB83-6E98E942B97A}"/>
              </a:ext>
            </a:extLst>
          </p:cNvPr>
          <p:cNvSpPr/>
          <p:nvPr/>
        </p:nvSpPr>
        <p:spPr>
          <a:xfrm rot="16200000">
            <a:off x="10573400" y="1843600"/>
            <a:ext cx="585624" cy="222935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Segoe UI Light"/>
              <a:ea typeface="+mn-ea"/>
              <a:cs typeface="+mn-cs"/>
            </a:endParaRPr>
          </a:p>
        </p:txBody>
      </p:sp>
      <p:cxnSp>
        <p:nvCxnSpPr>
          <p:cNvPr id="53" name="Straight Connector 52">
            <a:extLst>
              <a:ext uri="{FF2B5EF4-FFF2-40B4-BE49-F238E27FC236}">
                <a16:creationId xmlns:a16="http://schemas.microsoft.com/office/drawing/2014/main" id="{B9A56DEF-8F7C-4FBE-9580-DE99C860EA7B}"/>
              </a:ext>
            </a:extLst>
          </p:cNvPr>
          <p:cNvCxnSpPr>
            <a:cxnSpLocks/>
          </p:cNvCxnSpPr>
          <p:nvPr/>
        </p:nvCxnSpPr>
        <p:spPr>
          <a:xfrm flipH="1">
            <a:off x="10868421"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F9035E28-6371-4685-979E-CB5D1288A3C0}"/>
              </a:ext>
            </a:extLst>
          </p:cNvPr>
          <p:cNvSpPr/>
          <p:nvPr/>
        </p:nvSpPr>
        <p:spPr>
          <a:xfrm>
            <a:off x="9535562" y="4368501"/>
            <a:ext cx="2539999" cy="584775"/>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One-Turn FAQ</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(Processed by QnA maker)</a:t>
            </a:r>
          </a:p>
        </p:txBody>
      </p:sp>
      <p:sp>
        <p:nvSpPr>
          <p:cNvPr id="56" name="Rectangle 55">
            <a:extLst>
              <a:ext uri="{FF2B5EF4-FFF2-40B4-BE49-F238E27FC236}">
                <a16:creationId xmlns:a16="http://schemas.microsoft.com/office/drawing/2014/main" id="{D08EDABB-3754-4F04-8F0D-655958967185}"/>
              </a:ext>
            </a:extLst>
          </p:cNvPr>
          <p:cNvSpPr/>
          <p:nvPr/>
        </p:nvSpPr>
        <p:spPr>
          <a:xfrm>
            <a:off x="173873" y="5106112"/>
            <a:ext cx="1688283" cy="584775"/>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Additional Intents</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(Non-LUIS)</a:t>
            </a:r>
          </a:p>
        </p:txBody>
      </p:sp>
      <p:sp>
        <p:nvSpPr>
          <p:cNvPr id="57" name="Rectangle: Rounded Corners 56">
            <a:extLst>
              <a:ext uri="{FF2B5EF4-FFF2-40B4-BE49-F238E27FC236}">
                <a16:creationId xmlns:a16="http://schemas.microsoft.com/office/drawing/2014/main" id="{CFD12594-56FB-4425-9141-98AED2A0264B}"/>
              </a:ext>
            </a:extLst>
          </p:cNvPr>
          <p:cNvSpPr/>
          <p:nvPr/>
        </p:nvSpPr>
        <p:spPr>
          <a:xfrm>
            <a:off x="2166990"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Greeting</a:t>
            </a:r>
          </a:p>
        </p:txBody>
      </p:sp>
      <p:sp>
        <p:nvSpPr>
          <p:cNvPr id="58" name="Rectangle: Rounded Corners 57">
            <a:extLst>
              <a:ext uri="{FF2B5EF4-FFF2-40B4-BE49-F238E27FC236}">
                <a16:creationId xmlns:a16="http://schemas.microsoft.com/office/drawing/2014/main" id="{60A222A0-C310-4C66-9F9B-DAB91C5407FD}"/>
              </a:ext>
            </a:extLst>
          </p:cNvPr>
          <p:cNvSpPr/>
          <p:nvPr/>
        </p:nvSpPr>
        <p:spPr>
          <a:xfrm>
            <a:off x="3322119"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Closing</a:t>
            </a:r>
          </a:p>
        </p:txBody>
      </p:sp>
      <p:sp>
        <p:nvSpPr>
          <p:cNvPr id="60" name="Rectangle 59">
            <a:extLst>
              <a:ext uri="{FF2B5EF4-FFF2-40B4-BE49-F238E27FC236}">
                <a16:creationId xmlns:a16="http://schemas.microsoft.com/office/drawing/2014/main" id="{F305B133-C19D-4BE3-A410-5F25F3494FD7}"/>
              </a:ext>
            </a:extLst>
          </p:cNvPr>
          <p:cNvSpPr/>
          <p:nvPr/>
        </p:nvSpPr>
        <p:spPr>
          <a:xfrm>
            <a:off x="9713376" y="5402155"/>
            <a:ext cx="2305669" cy="98126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67" b="1" i="0" u="none" strike="noStrike" kern="1200" cap="none" spc="0" normalizeH="0" baseline="0" noProof="0" dirty="0">
                <a:ln>
                  <a:noFill/>
                </a:ln>
                <a:solidFill>
                  <a:prstClr val="black">
                    <a:lumMod val="50000"/>
                    <a:lumOff val="50000"/>
                  </a:prstClr>
                </a:solidFill>
                <a:effectLst/>
                <a:uLnTx/>
                <a:uFillTx/>
                <a:latin typeface="Segoe UI Light"/>
                <a:ea typeface="+mn-ea"/>
                <a:cs typeface="+mn-cs"/>
              </a:rPr>
              <a:t>QnA Confidence Logic</a:t>
            </a:r>
          </a:p>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467" b="0" i="0" u="none" strike="noStrike" kern="1200" cap="none" spc="0" normalizeH="0" baseline="0" noProof="0" dirty="0">
                <a:ln>
                  <a:noFill/>
                </a:ln>
                <a:solidFill>
                  <a:prstClr val="black">
                    <a:lumMod val="50000"/>
                    <a:lumOff val="50000"/>
                  </a:prstClr>
                </a:solidFill>
                <a:effectLst/>
                <a:uLnTx/>
                <a:uFillTx/>
                <a:latin typeface="Segoe UI Light"/>
                <a:ea typeface="+mn-ea"/>
                <a:cs typeface="+mn-cs"/>
              </a:rPr>
              <a:t>0.3 or less (Closing dialog)</a:t>
            </a:r>
          </a:p>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467" b="0" i="0" u="none" strike="noStrike" kern="1200" cap="none" spc="0" normalizeH="0" baseline="0" noProof="0" dirty="0">
                <a:ln>
                  <a:noFill/>
                </a:ln>
                <a:solidFill>
                  <a:prstClr val="black">
                    <a:lumMod val="50000"/>
                    <a:lumOff val="50000"/>
                  </a:prstClr>
                </a:solidFill>
                <a:effectLst/>
                <a:uLnTx/>
                <a:uFillTx/>
                <a:latin typeface="Segoe UI Light"/>
                <a:ea typeface="+mn-ea"/>
                <a:cs typeface="+mn-cs"/>
              </a:rPr>
              <a:t>0.3-0.5 (Confirm dialog)</a:t>
            </a:r>
          </a:p>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467" b="0" i="0" u="none" strike="noStrike" kern="1200" cap="none" spc="0" normalizeH="0" baseline="0" noProof="0" dirty="0">
                <a:ln>
                  <a:noFill/>
                </a:ln>
                <a:solidFill>
                  <a:prstClr val="black">
                    <a:lumMod val="50000"/>
                    <a:lumOff val="50000"/>
                  </a:prstClr>
                </a:solidFill>
                <a:effectLst/>
                <a:uLnTx/>
                <a:uFillTx/>
                <a:latin typeface="Segoe UI Light"/>
                <a:ea typeface="+mn-ea"/>
                <a:cs typeface="+mn-cs"/>
              </a:rPr>
              <a:t>0.5 and above (Respond)</a:t>
            </a:r>
          </a:p>
        </p:txBody>
      </p:sp>
      <p:sp>
        <p:nvSpPr>
          <p:cNvPr id="61" name="Rectangle 60">
            <a:extLst>
              <a:ext uri="{FF2B5EF4-FFF2-40B4-BE49-F238E27FC236}">
                <a16:creationId xmlns:a16="http://schemas.microsoft.com/office/drawing/2014/main" id="{4A2FFAEF-903F-4C36-B565-04E7CF327839}"/>
              </a:ext>
            </a:extLst>
          </p:cNvPr>
          <p:cNvSpPr/>
          <p:nvPr/>
        </p:nvSpPr>
        <p:spPr>
          <a:xfrm>
            <a:off x="1670916" y="5967128"/>
            <a:ext cx="2094813"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lumMod val="50000"/>
                    <a:lumOff val="50000"/>
                  </a:prstClr>
                </a:solidFill>
                <a:effectLst/>
                <a:uLnTx/>
                <a:uFillTx/>
                <a:latin typeface="Segoe UI Light"/>
                <a:ea typeface="+mn-ea"/>
                <a:cs typeface="+mn-cs"/>
              </a:rPr>
              <a:t>Personalized Notification Using Regex</a:t>
            </a:r>
          </a:p>
        </p:txBody>
      </p:sp>
      <p:cxnSp>
        <p:nvCxnSpPr>
          <p:cNvPr id="62" name="Straight Connector 61">
            <a:extLst>
              <a:ext uri="{FF2B5EF4-FFF2-40B4-BE49-F238E27FC236}">
                <a16:creationId xmlns:a16="http://schemas.microsoft.com/office/drawing/2014/main" id="{E01ECFF7-8463-4DB4-84E5-8C9D9A0CFD1D}"/>
              </a:ext>
            </a:extLst>
          </p:cNvPr>
          <p:cNvCxnSpPr>
            <a:cxnSpLocks/>
          </p:cNvCxnSpPr>
          <p:nvPr/>
        </p:nvCxnSpPr>
        <p:spPr>
          <a:xfrm>
            <a:off x="2704099" y="5591112"/>
            <a:ext cx="0" cy="36576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9B8F51AE-FB18-47BE-8D94-154605CC38C1}"/>
              </a:ext>
            </a:extLst>
          </p:cNvPr>
          <p:cNvSpPr/>
          <p:nvPr/>
        </p:nvSpPr>
        <p:spPr>
          <a:xfrm>
            <a:off x="2520232" y="4047968"/>
            <a:ext cx="2911311"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lumMod val="50000"/>
                    <a:lumOff val="50000"/>
                  </a:prstClr>
                </a:solidFill>
                <a:effectLst/>
                <a:uLnTx/>
                <a:uFillTx/>
                <a:latin typeface="Segoe UI Light"/>
                <a:ea typeface="+mn-ea"/>
                <a:cs typeface="+mn-cs"/>
              </a:rPr>
              <a:t>Personalized follow up notification specific to the response </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1" u="none" strike="noStrike" kern="1200" cap="none" spc="0" normalizeH="0" baseline="0" noProof="0" dirty="0">
                <a:ln>
                  <a:noFill/>
                </a:ln>
                <a:solidFill>
                  <a:prstClr val="black">
                    <a:lumMod val="50000"/>
                    <a:lumOff val="50000"/>
                  </a:prstClr>
                </a:solidFill>
                <a:effectLst/>
                <a:uLnTx/>
                <a:uFillTx/>
                <a:latin typeface="Segoe UI Light"/>
                <a:ea typeface="+mn-ea"/>
                <a:cs typeface="+mn-cs"/>
              </a:rPr>
              <a:t>(e.g. “of course.” if Booking = True)</a:t>
            </a:r>
          </a:p>
        </p:txBody>
      </p:sp>
      <p:cxnSp>
        <p:nvCxnSpPr>
          <p:cNvPr id="69" name="Straight Connector 68">
            <a:extLst>
              <a:ext uri="{FF2B5EF4-FFF2-40B4-BE49-F238E27FC236}">
                <a16:creationId xmlns:a16="http://schemas.microsoft.com/office/drawing/2014/main" id="{E0219620-FDAD-4302-9A97-0CB72448AD62}"/>
              </a:ext>
            </a:extLst>
          </p:cNvPr>
          <p:cNvCxnSpPr>
            <a:cxnSpLocks/>
          </p:cNvCxnSpPr>
          <p:nvPr/>
        </p:nvCxnSpPr>
        <p:spPr>
          <a:xfrm>
            <a:off x="3945765" y="3872231"/>
            <a:ext cx="0" cy="18062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4" name="Rectangle: Rounded Corners 43">
            <a:extLst>
              <a:ext uri="{FF2B5EF4-FFF2-40B4-BE49-F238E27FC236}">
                <a16:creationId xmlns:a16="http://schemas.microsoft.com/office/drawing/2014/main" id="{BA3921B7-E589-4C8D-AD73-0A96DB973EDD}"/>
              </a:ext>
            </a:extLst>
          </p:cNvPr>
          <p:cNvSpPr/>
          <p:nvPr/>
        </p:nvSpPr>
        <p:spPr>
          <a:xfrm>
            <a:off x="2297544" y="1508439"/>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1" i="0" u="none" strike="noStrike" kern="1200" cap="none" spc="0" normalizeH="0" baseline="0" noProof="0" dirty="0">
                <a:ln>
                  <a:noFill/>
                </a:ln>
                <a:solidFill>
                  <a:prstClr val="black"/>
                </a:solidFill>
                <a:effectLst/>
                <a:uLnTx/>
                <a:uFillTx/>
                <a:latin typeface="Segoe UI Light"/>
                <a:ea typeface="+mn-ea"/>
                <a:cs typeface="+mn-cs"/>
              </a:rPr>
              <a:t>Event</a:t>
            </a:r>
            <a:r>
              <a:rPr kumimoji="0" lang="en-US" sz="1067" b="0" i="0" u="none" strike="noStrike" kern="1200" cap="none" spc="0" normalizeH="0" baseline="0" noProof="0" dirty="0">
                <a:ln>
                  <a:noFill/>
                </a:ln>
                <a:solidFill>
                  <a:prstClr val="black"/>
                </a:solidFill>
                <a:effectLst/>
                <a:uLnTx/>
                <a:uFillTx/>
                <a:latin typeface="Segoe UI Light"/>
                <a:ea typeface="+mn-ea"/>
                <a:cs typeface="+mn-cs"/>
              </a:rPr>
              <a:t> Pre-built Domain with added custom intents and entities</a:t>
            </a:r>
          </a:p>
        </p:txBody>
      </p:sp>
      <p:sp>
        <p:nvSpPr>
          <p:cNvPr id="49" name="Rectangle 48">
            <a:extLst>
              <a:ext uri="{FF2B5EF4-FFF2-40B4-BE49-F238E27FC236}">
                <a16:creationId xmlns:a16="http://schemas.microsoft.com/office/drawing/2014/main" id="{E2D57852-9705-4294-B39B-03C17748D931}"/>
              </a:ext>
            </a:extLst>
          </p:cNvPr>
          <p:cNvSpPr/>
          <p:nvPr/>
        </p:nvSpPr>
        <p:spPr>
          <a:xfrm>
            <a:off x="323849" y="1537118"/>
            <a:ext cx="1287853"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LUIS Domain</a:t>
            </a:r>
          </a:p>
        </p:txBody>
      </p:sp>
      <p:cxnSp>
        <p:nvCxnSpPr>
          <p:cNvPr id="51" name="Straight Arrow Connector 50">
            <a:extLst>
              <a:ext uri="{FF2B5EF4-FFF2-40B4-BE49-F238E27FC236}">
                <a16:creationId xmlns:a16="http://schemas.microsoft.com/office/drawing/2014/main" id="{C60E68AD-D798-4988-805F-0C080A07BF67}"/>
              </a:ext>
            </a:extLst>
          </p:cNvPr>
          <p:cNvCxnSpPr>
            <a:cxnSpLocks/>
          </p:cNvCxnSpPr>
          <p:nvPr/>
        </p:nvCxnSpPr>
        <p:spPr>
          <a:xfrm flipV="1">
            <a:off x="1675961" y="1669293"/>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C2558DB1-6077-4204-83B0-F88A0D8E5437}"/>
              </a:ext>
            </a:extLst>
          </p:cNvPr>
          <p:cNvSpPr/>
          <p:nvPr/>
        </p:nvSpPr>
        <p:spPr>
          <a:xfrm>
            <a:off x="59695" y="3447771"/>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Conversation Patterns</a:t>
            </a:r>
          </a:p>
        </p:txBody>
      </p:sp>
      <p:cxnSp>
        <p:nvCxnSpPr>
          <p:cNvPr id="59" name="Straight Arrow Connector 58">
            <a:extLst>
              <a:ext uri="{FF2B5EF4-FFF2-40B4-BE49-F238E27FC236}">
                <a16:creationId xmlns:a16="http://schemas.microsoft.com/office/drawing/2014/main" id="{07296FBF-55CC-4140-9FDC-09AB80C2D480}"/>
              </a:ext>
            </a:extLst>
          </p:cNvPr>
          <p:cNvCxnSpPr>
            <a:cxnSpLocks/>
          </p:cNvCxnSpPr>
          <p:nvPr/>
        </p:nvCxnSpPr>
        <p:spPr>
          <a:xfrm flipV="1">
            <a:off x="2143099" y="3585306"/>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0860F2E5-D397-4296-B08E-AEC81552C3DD}"/>
              </a:ext>
            </a:extLst>
          </p:cNvPr>
          <p:cNvSpPr/>
          <p:nvPr/>
        </p:nvSpPr>
        <p:spPr>
          <a:xfrm>
            <a:off x="148198" y="4224021"/>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Annotations</a:t>
            </a:r>
          </a:p>
        </p:txBody>
      </p:sp>
      <p:cxnSp>
        <p:nvCxnSpPr>
          <p:cNvPr id="64" name="Straight Arrow Connector 63">
            <a:extLst>
              <a:ext uri="{FF2B5EF4-FFF2-40B4-BE49-F238E27FC236}">
                <a16:creationId xmlns:a16="http://schemas.microsoft.com/office/drawing/2014/main" id="{158D2460-3E08-4550-A023-37F0A24CB4EE}"/>
              </a:ext>
            </a:extLst>
          </p:cNvPr>
          <p:cNvCxnSpPr>
            <a:cxnSpLocks/>
          </p:cNvCxnSpPr>
          <p:nvPr/>
        </p:nvCxnSpPr>
        <p:spPr>
          <a:xfrm flipV="1">
            <a:off x="1903438" y="4346985"/>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a16="http://schemas.microsoft.com/office/drawing/2014/main" id="{A9A574A6-A970-4AAC-8474-5B456A1DC639}"/>
              </a:ext>
            </a:extLst>
          </p:cNvPr>
          <p:cNvSpPr/>
          <p:nvPr/>
        </p:nvSpPr>
        <p:spPr>
          <a:xfrm>
            <a:off x="2557599" y="3347057"/>
            <a:ext cx="2776337" cy="584775"/>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One-Turn Intelligent Response</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Dialogs</a:t>
            </a:r>
          </a:p>
        </p:txBody>
      </p:sp>
      <p:sp>
        <p:nvSpPr>
          <p:cNvPr id="67" name="Rectangle 66">
            <a:extLst>
              <a:ext uri="{FF2B5EF4-FFF2-40B4-BE49-F238E27FC236}">
                <a16:creationId xmlns:a16="http://schemas.microsoft.com/office/drawing/2014/main" id="{76A68AD9-5F60-4008-BE29-4919B390CB1A}"/>
              </a:ext>
            </a:extLst>
          </p:cNvPr>
          <p:cNvSpPr/>
          <p:nvPr/>
        </p:nvSpPr>
        <p:spPr>
          <a:xfrm>
            <a:off x="5980776" y="3347057"/>
            <a:ext cx="2684980" cy="584775"/>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Multi-Turn Process Guidance</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Dialogs</a:t>
            </a:r>
          </a:p>
        </p:txBody>
      </p:sp>
      <p:sp>
        <p:nvSpPr>
          <p:cNvPr id="70" name="Rectangle 69">
            <a:extLst>
              <a:ext uri="{FF2B5EF4-FFF2-40B4-BE49-F238E27FC236}">
                <a16:creationId xmlns:a16="http://schemas.microsoft.com/office/drawing/2014/main" id="{485FCED0-40C3-4E73-AC0E-FDE1608E7830}"/>
              </a:ext>
            </a:extLst>
          </p:cNvPr>
          <p:cNvSpPr/>
          <p:nvPr/>
        </p:nvSpPr>
        <p:spPr>
          <a:xfrm>
            <a:off x="7946264" y="3955799"/>
            <a:ext cx="2684980" cy="584775"/>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Multi-Turn Conversational Task Completion</a:t>
            </a:r>
          </a:p>
        </p:txBody>
      </p:sp>
      <p:sp>
        <p:nvSpPr>
          <p:cNvPr id="71" name="Rectangle 70">
            <a:extLst>
              <a:ext uri="{FF2B5EF4-FFF2-40B4-BE49-F238E27FC236}">
                <a16:creationId xmlns:a16="http://schemas.microsoft.com/office/drawing/2014/main" id="{CCF9216B-9C2D-490A-99CB-01DB7FB6C494}"/>
              </a:ext>
            </a:extLst>
          </p:cNvPr>
          <p:cNvSpPr/>
          <p:nvPr/>
        </p:nvSpPr>
        <p:spPr>
          <a:xfrm>
            <a:off x="9535563" y="4368501"/>
            <a:ext cx="2539999" cy="584775"/>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One-Turn FAQ</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(Processed by QnA maker)</a:t>
            </a:r>
          </a:p>
        </p:txBody>
      </p:sp>
      <p:sp>
        <p:nvSpPr>
          <p:cNvPr id="77" name="Rectangle 76">
            <a:extLst>
              <a:ext uri="{FF2B5EF4-FFF2-40B4-BE49-F238E27FC236}">
                <a16:creationId xmlns:a16="http://schemas.microsoft.com/office/drawing/2014/main" id="{8DC8C0EE-CA44-4280-82C3-9A248C749536}"/>
              </a:ext>
            </a:extLst>
          </p:cNvPr>
          <p:cNvSpPr/>
          <p:nvPr/>
        </p:nvSpPr>
        <p:spPr>
          <a:xfrm>
            <a:off x="2557600" y="3347057"/>
            <a:ext cx="2776337" cy="584775"/>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One-Turn Intelligent Response</a:t>
            </a:r>
          </a:p>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Dialogs</a:t>
            </a:r>
          </a:p>
        </p:txBody>
      </p:sp>
      <p:cxnSp>
        <p:nvCxnSpPr>
          <p:cNvPr id="82" name="Straight Connector 81">
            <a:extLst>
              <a:ext uri="{FF2B5EF4-FFF2-40B4-BE49-F238E27FC236}">
                <a16:creationId xmlns:a16="http://schemas.microsoft.com/office/drawing/2014/main" id="{D9332302-C58A-4FA1-BBB1-9D7FFFEC3BAD}"/>
              </a:ext>
            </a:extLst>
          </p:cNvPr>
          <p:cNvCxnSpPr>
            <a:cxnSpLocks/>
            <a:stCxn id="60" idx="0"/>
          </p:cNvCxnSpPr>
          <p:nvPr/>
        </p:nvCxnSpPr>
        <p:spPr>
          <a:xfrm flipH="1" flipV="1">
            <a:off x="10856951" y="5015721"/>
            <a:ext cx="9260" cy="386434"/>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5" name="Left Brace 94">
            <a:extLst>
              <a:ext uri="{FF2B5EF4-FFF2-40B4-BE49-F238E27FC236}">
                <a16:creationId xmlns:a16="http://schemas.microsoft.com/office/drawing/2014/main" id="{C8126D59-7EED-486E-8ABA-E6975BAAE35A}"/>
              </a:ext>
            </a:extLst>
          </p:cNvPr>
          <p:cNvSpPr/>
          <p:nvPr/>
        </p:nvSpPr>
        <p:spPr>
          <a:xfrm rot="16200000">
            <a:off x="7108009"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Segoe UI Light"/>
              <a:ea typeface="+mn-ea"/>
              <a:cs typeface="+mn-cs"/>
            </a:endParaRPr>
          </a:p>
        </p:txBody>
      </p:sp>
      <p:sp>
        <p:nvSpPr>
          <p:cNvPr id="96" name="Left Brace 95">
            <a:extLst>
              <a:ext uri="{FF2B5EF4-FFF2-40B4-BE49-F238E27FC236}">
                <a16:creationId xmlns:a16="http://schemas.microsoft.com/office/drawing/2014/main" id="{9BB2B3A6-0F41-4A84-BA39-E6CCD56C416F}"/>
              </a:ext>
            </a:extLst>
          </p:cNvPr>
          <p:cNvSpPr/>
          <p:nvPr/>
        </p:nvSpPr>
        <p:spPr>
          <a:xfrm rot="16200000">
            <a:off x="8840706"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Segoe UI Light"/>
              <a:ea typeface="+mn-ea"/>
              <a:cs typeface="+mn-cs"/>
            </a:endParaRPr>
          </a:p>
        </p:txBody>
      </p:sp>
      <p:cxnSp>
        <p:nvCxnSpPr>
          <p:cNvPr id="97" name="Straight Connector 96">
            <a:extLst>
              <a:ext uri="{FF2B5EF4-FFF2-40B4-BE49-F238E27FC236}">
                <a16:creationId xmlns:a16="http://schemas.microsoft.com/office/drawing/2014/main" id="{9D0D5DAC-310F-4FE4-BC0A-7042E608945A}"/>
              </a:ext>
            </a:extLst>
          </p:cNvPr>
          <p:cNvCxnSpPr>
            <a:cxnSpLocks/>
          </p:cNvCxnSpPr>
          <p:nvPr/>
        </p:nvCxnSpPr>
        <p:spPr>
          <a:xfrm>
            <a:off x="9133515"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D57624F-1E45-4255-ADD3-25EAF93D8AAA}"/>
              </a:ext>
            </a:extLst>
          </p:cNvPr>
          <p:cNvCxnSpPr>
            <a:cxnSpLocks/>
          </p:cNvCxnSpPr>
          <p:nvPr/>
        </p:nvCxnSpPr>
        <p:spPr>
          <a:xfrm flipH="1">
            <a:off x="10868422"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16630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1000" fill="hold"/>
                                        <p:tgtEl>
                                          <p:spTgt spid="5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1000"/>
                                        <p:tgtEl>
                                          <p:spTgt spid="49"/>
                                        </p:tgtEl>
                                      </p:cBhvr>
                                    </p:animEffect>
                                    <p:anim calcmode="lin" valueType="num">
                                      <p:cBhvr>
                                        <p:cTn id="13" dur="1000" fill="hold"/>
                                        <p:tgtEl>
                                          <p:spTgt spid="49"/>
                                        </p:tgtEl>
                                        <p:attrNameLst>
                                          <p:attrName>ppt_x</p:attrName>
                                        </p:attrNameLst>
                                      </p:cBhvr>
                                      <p:tavLst>
                                        <p:tav tm="0">
                                          <p:val>
                                            <p:strVal val="#ppt_x"/>
                                          </p:val>
                                        </p:tav>
                                        <p:tav tm="100000">
                                          <p:val>
                                            <p:strVal val="#ppt_x"/>
                                          </p:val>
                                        </p:tav>
                                      </p:tavLst>
                                    </p:anim>
                                    <p:anim calcmode="lin" valueType="num">
                                      <p:cBhvr>
                                        <p:cTn id="1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1000"/>
                                        <p:tgtEl>
                                          <p:spTgt spid="42"/>
                                        </p:tgtEl>
                                      </p:cBhvr>
                                    </p:animEffect>
                                    <p:anim calcmode="lin" valueType="num">
                                      <p:cBhvr>
                                        <p:cTn id="25" dur="1000" fill="hold"/>
                                        <p:tgtEl>
                                          <p:spTgt spid="42"/>
                                        </p:tgtEl>
                                        <p:attrNameLst>
                                          <p:attrName>ppt_x</p:attrName>
                                        </p:attrNameLst>
                                      </p:cBhvr>
                                      <p:tavLst>
                                        <p:tav tm="0">
                                          <p:val>
                                            <p:strVal val="#ppt_x"/>
                                          </p:val>
                                        </p:tav>
                                        <p:tav tm="100000">
                                          <p:val>
                                            <p:strVal val="#ppt_x"/>
                                          </p:val>
                                        </p:tav>
                                      </p:tavLst>
                                    </p:anim>
                                    <p:anim calcmode="lin" valueType="num">
                                      <p:cBhvr>
                                        <p:cTn id="26"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1000"/>
                                        <p:tgtEl>
                                          <p:spTgt spid="59"/>
                                        </p:tgtEl>
                                      </p:cBhvr>
                                    </p:animEffect>
                                    <p:anim calcmode="lin" valueType="num">
                                      <p:cBhvr>
                                        <p:cTn id="32" dur="1000" fill="hold"/>
                                        <p:tgtEl>
                                          <p:spTgt spid="59"/>
                                        </p:tgtEl>
                                        <p:attrNameLst>
                                          <p:attrName>ppt_x</p:attrName>
                                        </p:attrNameLst>
                                      </p:cBhvr>
                                      <p:tavLst>
                                        <p:tav tm="0">
                                          <p:val>
                                            <p:strVal val="#ppt_x"/>
                                          </p:val>
                                        </p:tav>
                                        <p:tav tm="100000">
                                          <p:val>
                                            <p:strVal val="#ppt_x"/>
                                          </p:val>
                                        </p:tav>
                                      </p:tavLst>
                                    </p:anim>
                                    <p:anim calcmode="lin" valueType="num">
                                      <p:cBhvr>
                                        <p:cTn id="33" dur="1000" fill="hold"/>
                                        <p:tgtEl>
                                          <p:spTgt spid="59"/>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fade">
                                      <p:cBhvr>
                                        <p:cTn id="36" dur="1000"/>
                                        <p:tgtEl>
                                          <p:spTgt spid="54"/>
                                        </p:tgtEl>
                                      </p:cBhvr>
                                    </p:animEffect>
                                    <p:anim calcmode="lin" valueType="num">
                                      <p:cBhvr>
                                        <p:cTn id="37" dur="1000" fill="hold"/>
                                        <p:tgtEl>
                                          <p:spTgt spid="54"/>
                                        </p:tgtEl>
                                        <p:attrNameLst>
                                          <p:attrName>ppt_x</p:attrName>
                                        </p:attrNameLst>
                                      </p:cBhvr>
                                      <p:tavLst>
                                        <p:tav tm="0">
                                          <p:val>
                                            <p:strVal val="#ppt_x"/>
                                          </p:val>
                                        </p:tav>
                                        <p:tav tm="100000">
                                          <p:val>
                                            <p:strVal val="#ppt_x"/>
                                          </p:val>
                                        </p:tav>
                                      </p:tavLst>
                                    </p:anim>
                                    <p:anim calcmode="lin" valueType="num">
                                      <p:cBhvr>
                                        <p:cTn id="38"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1000"/>
                                        <p:tgtEl>
                                          <p:spTgt spid="64"/>
                                        </p:tgtEl>
                                      </p:cBhvr>
                                    </p:animEffect>
                                    <p:anim calcmode="lin" valueType="num">
                                      <p:cBhvr>
                                        <p:cTn id="44" dur="1000" fill="hold"/>
                                        <p:tgtEl>
                                          <p:spTgt spid="64"/>
                                        </p:tgtEl>
                                        <p:attrNameLst>
                                          <p:attrName>ppt_x</p:attrName>
                                        </p:attrNameLst>
                                      </p:cBhvr>
                                      <p:tavLst>
                                        <p:tav tm="0">
                                          <p:val>
                                            <p:strVal val="#ppt_x"/>
                                          </p:val>
                                        </p:tav>
                                        <p:tav tm="100000">
                                          <p:val>
                                            <p:strVal val="#ppt_x"/>
                                          </p:val>
                                        </p:tav>
                                      </p:tavLst>
                                    </p:anim>
                                    <p:anim calcmode="lin" valueType="num">
                                      <p:cBhvr>
                                        <p:cTn id="45" dur="1000" fill="hold"/>
                                        <p:tgtEl>
                                          <p:spTgt spid="6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63"/>
                                        </p:tgtEl>
                                        <p:attrNameLst>
                                          <p:attrName>style.visibility</p:attrName>
                                        </p:attrNameLst>
                                      </p:cBhvr>
                                      <p:to>
                                        <p:strVal val="visible"/>
                                      </p:to>
                                    </p:set>
                                    <p:animEffect transition="in" filter="fade">
                                      <p:cBhvr>
                                        <p:cTn id="48" dur="1000"/>
                                        <p:tgtEl>
                                          <p:spTgt spid="63"/>
                                        </p:tgtEl>
                                      </p:cBhvr>
                                    </p:animEffect>
                                    <p:anim calcmode="lin" valueType="num">
                                      <p:cBhvr>
                                        <p:cTn id="49" dur="1000" fill="hold"/>
                                        <p:tgtEl>
                                          <p:spTgt spid="63"/>
                                        </p:tgtEl>
                                        <p:attrNameLst>
                                          <p:attrName>ppt_x</p:attrName>
                                        </p:attrNameLst>
                                      </p:cBhvr>
                                      <p:tavLst>
                                        <p:tav tm="0">
                                          <p:val>
                                            <p:strVal val="#ppt_x"/>
                                          </p:val>
                                        </p:tav>
                                        <p:tav tm="100000">
                                          <p:val>
                                            <p:strVal val="#ppt_x"/>
                                          </p:val>
                                        </p:tav>
                                      </p:tavLst>
                                    </p:anim>
                                    <p:anim calcmode="lin" valueType="num">
                                      <p:cBhvr>
                                        <p:cTn id="50"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56"/>
                                        </p:tgtEl>
                                        <p:attrNameLst>
                                          <p:attrName>style.visibility</p:attrName>
                                        </p:attrNameLst>
                                      </p:cBhvr>
                                      <p:to>
                                        <p:strVal val="visible"/>
                                      </p:to>
                                    </p:set>
                                    <p:animEffect transition="in" filter="fade">
                                      <p:cBhvr>
                                        <p:cTn id="55" dur="1000"/>
                                        <p:tgtEl>
                                          <p:spTgt spid="56"/>
                                        </p:tgtEl>
                                      </p:cBhvr>
                                    </p:animEffect>
                                    <p:anim calcmode="lin" valueType="num">
                                      <p:cBhvr>
                                        <p:cTn id="56" dur="1000" fill="hold"/>
                                        <p:tgtEl>
                                          <p:spTgt spid="56"/>
                                        </p:tgtEl>
                                        <p:attrNameLst>
                                          <p:attrName>ppt_x</p:attrName>
                                        </p:attrNameLst>
                                      </p:cBhvr>
                                      <p:tavLst>
                                        <p:tav tm="0">
                                          <p:val>
                                            <p:strVal val="#ppt_x"/>
                                          </p:val>
                                        </p:tav>
                                        <p:tav tm="100000">
                                          <p:val>
                                            <p:strVal val="#ppt_x"/>
                                          </p:val>
                                        </p:tav>
                                      </p:tavLst>
                                    </p:anim>
                                    <p:anim calcmode="lin" valueType="num">
                                      <p:cBhvr>
                                        <p:cTn id="57"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56" grpId="0"/>
      <p:bldP spid="49" grpId="0"/>
      <p:bldP spid="54" grpId="0"/>
      <p:bldP spid="6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Managing Bot States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grpSp>
        <p:nvGrpSpPr>
          <p:cNvPr id="12" name="Group 11">
            <a:extLst>
              <a:ext uri="{FF2B5EF4-FFF2-40B4-BE49-F238E27FC236}">
                <a16:creationId xmlns:a16="http://schemas.microsoft.com/office/drawing/2014/main" id="{1FBB547D-D09F-434F-A7FD-3D46F2F65CC0}"/>
              </a:ext>
            </a:extLst>
          </p:cNvPr>
          <p:cNvGrpSpPr/>
          <p:nvPr/>
        </p:nvGrpSpPr>
        <p:grpSpPr>
          <a:xfrm>
            <a:off x="282317" y="1238453"/>
            <a:ext cx="4795787" cy="5361709"/>
            <a:chOff x="282317" y="1238453"/>
            <a:chExt cx="4795787" cy="5361709"/>
          </a:xfrm>
        </p:grpSpPr>
        <p:pic>
          <p:nvPicPr>
            <p:cNvPr id="1026" name="Picture 2" descr="https://azure.microsoft.com/svghandler/bot-service/?width=600&amp;amp;height=315">
              <a:extLst>
                <a:ext uri="{FF2B5EF4-FFF2-40B4-BE49-F238E27FC236}">
                  <a16:creationId xmlns:a16="http://schemas.microsoft.com/office/drawing/2014/main" id="{FB9B61D6-7C7E-41D0-87C9-4B5C136790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8874" y="3353324"/>
              <a:ext cx="1333383" cy="133338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29FB3C52-A264-483B-86EA-7A0301C345C4}"/>
                </a:ext>
              </a:extLst>
            </p:cNvPr>
            <p:cNvPicPr>
              <a:picLocks noChangeAspect="1"/>
            </p:cNvPicPr>
            <p:nvPr/>
          </p:nvPicPr>
          <p:blipFill>
            <a:blip r:embed="rId4"/>
            <a:stretch>
              <a:fillRect/>
            </a:stretch>
          </p:blipFill>
          <p:spPr>
            <a:xfrm>
              <a:off x="581539" y="2623254"/>
              <a:ext cx="1383283" cy="2948727"/>
            </a:xfrm>
            <a:prstGeom prst="rect">
              <a:avLst/>
            </a:prstGeom>
          </p:spPr>
        </p:pic>
        <p:sp>
          <p:nvSpPr>
            <p:cNvPr id="11" name="Rectangle: Rounded Corners 10">
              <a:extLst>
                <a:ext uri="{FF2B5EF4-FFF2-40B4-BE49-F238E27FC236}">
                  <a16:creationId xmlns:a16="http://schemas.microsoft.com/office/drawing/2014/main" id="{E35F5BFD-A50D-4127-9991-F57D36413030}"/>
                </a:ext>
              </a:extLst>
            </p:cNvPr>
            <p:cNvSpPr/>
            <p:nvPr/>
          </p:nvSpPr>
          <p:spPr>
            <a:xfrm>
              <a:off x="282317" y="1238453"/>
              <a:ext cx="4795787" cy="5361709"/>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3F77EA0D-0195-48A4-90F1-CCA6670B7D29}"/>
                </a:ext>
              </a:extLst>
            </p:cNvPr>
            <p:cNvSpPr txBox="1"/>
            <p:nvPr/>
          </p:nvSpPr>
          <p:spPr>
            <a:xfrm>
              <a:off x="1454727" y="1320393"/>
              <a:ext cx="248863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dirty="0">
                  <a:ln>
                    <a:noFill/>
                  </a:ln>
                  <a:solidFill>
                    <a:prstClr val="black"/>
                  </a:solidFill>
                  <a:effectLst/>
                  <a:uLnTx/>
                  <a:uFillTx/>
                  <a:latin typeface="Calibri" panose="020F0502020204030204"/>
                  <a:ea typeface="+mn-ea"/>
                  <a:cs typeface="+mn-cs"/>
                </a:rPr>
                <a:t>Stateless data</a:t>
              </a:r>
            </a:p>
          </p:txBody>
        </p:sp>
      </p:grpSp>
      <p:grpSp>
        <p:nvGrpSpPr>
          <p:cNvPr id="21" name="Group 20">
            <a:extLst>
              <a:ext uri="{FF2B5EF4-FFF2-40B4-BE49-F238E27FC236}">
                <a16:creationId xmlns:a16="http://schemas.microsoft.com/office/drawing/2014/main" id="{42399F1A-DF3C-48BF-A288-EEC8B95CDB78}"/>
              </a:ext>
            </a:extLst>
          </p:cNvPr>
          <p:cNvGrpSpPr/>
          <p:nvPr/>
        </p:nvGrpSpPr>
        <p:grpSpPr>
          <a:xfrm>
            <a:off x="5291104" y="1238453"/>
            <a:ext cx="6701919" cy="5361709"/>
            <a:chOff x="5430240" y="1238453"/>
            <a:chExt cx="6562784" cy="5361709"/>
          </a:xfrm>
        </p:grpSpPr>
        <p:sp>
          <p:nvSpPr>
            <p:cNvPr id="6" name="Rectangle: Rounded Corners 5">
              <a:extLst>
                <a:ext uri="{FF2B5EF4-FFF2-40B4-BE49-F238E27FC236}">
                  <a16:creationId xmlns:a16="http://schemas.microsoft.com/office/drawing/2014/main" id="{37B57825-0650-4303-B018-214A899F7131}"/>
                </a:ext>
              </a:extLst>
            </p:cNvPr>
            <p:cNvSpPr/>
            <p:nvPr/>
          </p:nvSpPr>
          <p:spPr>
            <a:xfrm>
              <a:off x="6029897" y="2719180"/>
              <a:ext cx="2305988"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User Properties</a:t>
              </a:r>
            </a:p>
          </p:txBody>
        </p:sp>
        <p:sp>
          <p:nvSpPr>
            <p:cNvPr id="7" name="Rectangle: Rounded Corners 6">
              <a:extLst>
                <a:ext uri="{FF2B5EF4-FFF2-40B4-BE49-F238E27FC236}">
                  <a16:creationId xmlns:a16="http://schemas.microsoft.com/office/drawing/2014/main" id="{760DC086-7606-4CCF-84CF-EBC8E1375270}"/>
                </a:ext>
              </a:extLst>
            </p:cNvPr>
            <p:cNvSpPr/>
            <p:nvPr/>
          </p:nvSpPr>
          <p:spPr>
            <a:xfrm>
              <a:off x="6029897" y="4585229"/>
              <a:ext cx="2305988"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Conversation Properties</a:t>
              </a:r>
            </a:p>
          </p:txBody>
        </p:sp>
        <p:pic>
          <p:nvPicPr>
            <p:cNvPr id="3" name="Picture 2" descr="A picture containing clipart&#10;&#10;Description generated with very high confidence">
              <a:extLst>
                <a:ext uri="{FF2B5EF4-FFF2-40B4-BE49-F238E27FC236}">
                  <a16:creationId xmlns:a16="http://schemas.microsoft.com/office/drawing/2014/main" id="{3CD5ECD6-8989-476C-8A00-4B7B98C653A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49547" y="4686707"/>
              <a:ext cx="2435874" cy="1514913"/>
            </a:xfrm>
            <a:prstGeom prst="rect">
              <a:avLst/>
            </a:prstGeom>
          </p:spPr>
        </p:pic>
        <p:pic>
          <p:nvPicPr>
            <p:cNvPr id="8" name="Picture 7" descr="A picture containing clipart&#10;&#10;Description generated with very high confidence">
              <a:extLst>
                <a:ext uri="{FF2B5EF4-FFF2-40B4-BE49-F238E27FC236}">
                  <a16:creationId xmlns:a16="http://schemas.microsoft.com/office/drawing/2014/main" id="{14245A52-77FD-402E-BF06-FA1D6B4B44B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40156" y="2021258"/>
              <a:ext cx="1454656" cy="1414693"/>
            </a:xfrm>
            <a:prstGeom prst="rect">
              <a:avLst/>
            </a:prstGeom>
          </p:spPr>
        </p:pic>
        <p:pic>
          <p:nvPicPr>
            <p:cNvPr id="9" name="Picture 8" descr="A picture containing clock&#10;&#10;Description generated with high confidence">
              <a:extLst>
                <a:ext uri="{FF2B5EF4-FFF2-40B4-BE49-F238E27FC236}">
                  <a16:creationId xmlns:a16="http://schemas.microsoft.com/office/drawing/2014/main" id="{86417008-FE9D-42EE-A53A-A7F117CDA49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67484" y="3720343"/>
              <a:ext cx="1741196" cy="966364"/>
            </a:xfrm>
            <a:prstGeom prst="rect">
              <a:avLst/>
            </a:prstGeom>
          </p:spPr>
        </p:pic>
        <p:sp>
          <p:nvSpPr>
            <p:cNvPr id="5" name="Rectangle: Rounded Corners 4">
              <a:extLst>
                <a:ext uri="{FF2B5EF4-FFF2-40B4-BE49-F238E27FC236}">
                  <a16:creationId xmlns:a16="http://schemas.microsoft.com/office/drawing/2014/main" id="{CEAF885A-88DA-46CB-8E23-CF82E8B7753A}"/>
                </a:ext>
              </a:extLst>
            </p:cNvPr>
            <p:cNvSpPr/>
            <p:nvPr/>
          </p:nvSpPr>
          <p:spPr>
            <a:xfrm>
              <a:off x="5430240" y="1238453"/>
              <a:ext cx="6562784" cy="5361709"/>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2D77EC63-0974-4045-BC04-1A2A43317984}"/>
                </a:ext>
              </a:extLst>
            </p:cNvPr>
            <p:cNvSpPr txBox="1"/>
            <p:nvPr/>
          </p:nvSpPr>
          <p:spPr>
            <a:xfrm>
              <a:off x="6821535" y="1320393"/>
              <a:ext cx="396422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dirty="0">
                  <a:ln>
                    <a:noFill/>
                  </a:ln>
                  <a:solidFill>
                    <a:prstClr val="black"/>
                  </a:solidFill>
                  <a:effectLst/>
                  <a:uLnTx/>
                  <a:uFillTx/>
                  <a:latin typeface="Calibri" panose="020F0502020204030204"/>
                  <a:ea typeface="+mn-ea"/>
                  <a:cs typeface="+mn-cs"/>
                </a:rPr>
                <a:t>Maintaining State data</a:t>
              </a:r>
            </a:p>
          </p:txBody>
        </p:sp>
      </p:grpSp>
      <p:cxnSp>
        <p:nvCxnSpPr>
          <p:cNvPr id="20" name="Straight Arrow Connector 19">
            <a:extLst>
              <a:ext uri="{FF2B5EF4-FFF2-40B4-BE49-F238E27FC236}">
                <a16:creationId xmlns:a16="http://schemas.microsoft.com/office/drawing/2014/main" id="{9814683B-8FA2-4025-8DA7-632CFEC5BD8A}"/>
              </a:ext>
            </a:extLst>
          </p:cNvPr>
          <p:cNvCxnSpPr/>
          <p:nvPr/>
        </p:nvCxnSpPr>
        <p:spPr>
          <a:xfrm>
            <a:off x="2119745" y="3969327"/>
            <a:ext cx="1226128" cy="0"/>
          </a:xfrm>
          <a:prstGeom prst="straightConnector1">
            <a:avLst/>
          </a:prstGeom>
          <a:ln w="571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243DFAC-24FE-44D0-9225-7A1FE212B137}"/>
              </a:ext>
            </a:extLst>
          </p:cNvPr>
          <p:cNvCxnSpPr/>
          <p:nvPr/>
        </p:nvCxnSpPr>
        <p:spPr>
          <a:xfrm>
            <a:off x="4946073" y="3969327"/>
            <a:ext cx="3530469"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38B6F06B-86BF-46D4-A6FD-6551494D189E}"/>
              </a:ext>
            </a:extLst>
          </p:cNvPr>
          <p:cNvCxnSpPr>
            <a:cxnSpLocks/>
          </p:cNvCxnSpPr>
          <p:nvPr/>
        </p:nvCxnSpPr>
        <p:spPr>
          <a:xfrm flipV="1">
            <a:off x="8476542" y="3248891"/>
            <a:ext cx="570476" cy="72043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D4FB8B2-5AD8-4400-AA70-7D3DD97CC835}"/>
              </a:ext>
            </a:extLst>
          </p:cNvPr>
          <p:cNvCxnSpPr>
            <a:cxnSpLocks/>
          </p:cNvCxnSpPr>
          <p:nvPr/>
        </p:nvCxnSpPr>
        <p:spPr>
          <a:xfrm>
            <a:off x="8476542" y="3969327"/>
            <a:ext cx="847567"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B1DE4144-E560-42BB-B41D-252CB7D9BA85}"/>
              </a:ext>
            </a:extLst>
          </p:cNvPr>
          <p:cNvCxnSpPr>
            <a:cxnSpLocks/>
          </p:cNvCxnSpPr>
          <p:nvPr/>
        </p:nvCxnSpPr>
        <p:spPr>
          <a:xfrm>
            <a:off x="8489389" y="3969327"/>
            <a:ext cx="660435" cy="69425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457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fill="hold"/>
                                        <p:tgtEl>
                                          <p:spTgt spid="23"/>
                                        </p:tgtEl>
                                        <p:attrNameLst>
                                          <p:attrName>ppt_x</p:attrName>
                                        </p:attrNameLst>
                                      </p:cBhvr>
                                      <p:tavLst>
                                        <p:tav tm="0">
                                          <p:val>
                                            <p:strVal val="0-#ppt_w/2"/>
                                          </p:val>
                                        </p:tav>
                                        <p:tav tm="100000">
                                          <p:val>
                                            <p:strVal val="#ppt_x"/>
                                          </p:val>
                                        </p:tav>
                                      </p:tavLst>
                                    </p:anim>
                                    <p:anim calcmode="lin" valueType="num">
                                      <p:cBhvr additive="base">
                                        <p:cTn id="23"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fade">
                                      <p:cBhvr>
                                        <p:cTn id="28" dur="500"/>
                                        <p:tgtEl>
                                          <p:spTgt spid="25"/>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B40577C4-1F7F-4FE9-AB55-EB0A20694C24}"/>
              </a:ext>
            </a:extLst>
          </p:cNvPr>
          <p:cNvSpPr/>
          <p:nvPr/>
        </p:nvSpPr>
        <p:spPr>
          <a:xfrm>
            <a:off x="-2" y="5061955"/>
            <a:ext cx="12192002" cy="178916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SAMPLE AVATARS</a:t>
            </a:r>
          </a:p>
        </p:txBody>
      </p:sp>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CHATBOT Personality Profile – It represents your brand after all.</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8" name="Rectangle 7"/>
          <p:cNvSpPr/>
          <p:nvPr/>
        </p:nvSpPr>
        <p:spPr>
          <a:xfrm>
            <a:off x="6583678" y="1122363"/>
            <a:ext cx="2212848" cy="19118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PERSONALITY</a:t>
            </a:r>
          </a:p>
        </p:txBody>
      </p:sp>
      <p:sp>
        <p:nvSpPr>
          <p:cNvPr id="6" name="Rectangle 5"/>
          <p:cNvSpPr/>
          <p:nvPr/>
        </p:nvSpPr>
        <p:spPr>
          <a:xfrm>
            <a:off x="-2" y="1122363"/>
            <a:ext cx="1594104" cy="16481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AGE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OCCUPATION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RESIDENCE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USER-LEVEL</a:t>
            </a:r>
          </a:p>
        </p:txBody>
      </p:sp>
      <p:sp>
        <p:nvSpPr>
          <p:cNvPr id="23" name="Rectangle 22"/>
          <p:cNvSpPr/>
          <p:nvPr/>
        </p:nvSpPr>
        <p:spPr>
          <a:xfrm>
            <a:off x="1594102" y="1122363"/>
            <a:ext cx="1686410" cy="16481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35</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Associate Agent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Manchester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lower-mid (~4 years)</a:t>
            </a:r>
          </a:p>
        </p:txBody>
      </p:sp>
      <p:sp>
        <p:nvSpPr>
          <p:cNvPr id="7" name="Rectangle 6"/>
          <p:cNvSpPr/>
          <p:nvPr/>
        </p:nvSpPr>
        <p:spPr>
          <a:xfrm>
            <a:off x="0" y="2342662"/>
            <a:ext cx="3188206" cy="1911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BIO</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BitBot has a few years of experience under his belt when it comes to working with data. As an employee he can point to the right videos and resources by reacting quickly and professionally to attendees needs and requests. </a:t>
            </a:r>
          </a:p>
        </p:txBody>
      </p:sp>
      <p:sp>
        <p:nvSpPr>
          <p:cNvPr id="19" name="Rectangle 18"/>
          <p:cNvSpPr/>
          <p:nvPr/>
        </p:nvSpPr>
        <p:spPr>
          <a:xfrm>
            <a:off x="3188208" y="1122362"/>
            <a:ext cx="3395472" cy="2122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GOALS</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Assist attendees with booking onto a conference</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Answer conference related Q&amp;A</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Assist customers with finding video and slide resources of sessions at previous conferences</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p:txBody>
      </p:sp>
      <p:sp>
        <p:nvSpPr>
          <p:cNvPr id="26" name="Rectangle 25"/>
          <p:cNvSpPr/>
          <p:nvPr/>
        </p:nvSpPr>
        <p:spPr>
          <a:xfrm>
            <a:off x="3188208" y="3193562"/>
            <a:ext cx="3395472" cy="18683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PAIN POINTS</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Lack of understanding</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Request complexity</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Unclear expectations</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p:txBody>
      </p:sp>
      <p:grpSp>
        <p:nvGrpSpPr>
          <p:cNvPr id="15" name="Group 14">
            <a:extLst>
              <a:ext uri="{FF2B5EF4-FFF2-40B4-BE49-F238E27FC236}">
                <a16:creationId xmlns:a16="http://schemas.microsoft.com/office/drawing/2014/main" id="{A0694FBA-65A3-4D18-B84B-F839DD3EB50A}"/>
              </a:ext>
            </a:extLst>
          </p:cNvPr>
          <p:cNvGrpSpPr/>
          <p:nvPr/>
        </p:nvGrpSpPr>
        <p:grpSpPr>
          <a:xfrm>
            <a:off x="6676473" y="1525486"/>
            <a:ext cx="1934464" cy="1347210"/>
            <a:chOff x="10071947" y="1525486"/>
            <a:chExt cx="1934464" cy="1347210"/>
          </a:xfrm>
        </p:grpSpPr>
        <p:sp>
          <p:nvSpPr>
            <p:cNvPr id="48" name="Rectangle 47"/>
            <p:cNvSpPr/>
            <p:nvPr/>
          </p:nvSpPr>
          <p:spPr>
            <a:xfrm>
              <a:off x="10071947" y="1708365"/>
              <a:ext cx="1934463" cy="670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Rectangle 48"/>
            <p:cNvSpPr/>
            <p:nvPr/>
          </p:nvSpPr>
          <p:spPr>
            <a:xfrm>
              <a:off x="10071947" y="2074126"/>
              <a:ext cx="1934463" cy="670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Rectangle 49"/>
            <p:cNvSpPr/>
            <p:nvPr/>
          </p:nvSpPr>
          <p:spPr>
            <a:xfrm>
              <a:off x="10071947" y="2439887"/>
              <a:ext cx="1934463" cy="670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Rectangle 50"/>
            <p:cNvSpPr/>
            <p:nvPr/>
          </p:nvSpPr>
          <p:spPr>
            <a:xfrm>
              <a:off x="10071947" y="2805648"/>
              <a:ext cx="1934463" cy="670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Rectangle 51"/>
            <p:cNvSpPr/>
            <p:nvPr/>
          </p:nvSpPr>
          <p:spPr>
            <a:xfrm>
              <a:off x="10071949" y="1525486"/>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Extrovert</a:t>
              </a:r>
            </a:p>
          </p:txBody>
        </p:sp>
        <p:sp>
          <p:nvSpPr>
            <p:cNvPr id="56" name="Rectangle 55"/>
            <p:cNvSpPr/>
            <p:nvPr/>
          </p:nvSpPr>
          <p:spPr>
            <a:xfrm>
              <a:off x="11039180" y="1525486"/>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Introvert</a:t>
              </a:r>
            </a:p>
          </p:txBody>
        </p:sp>
        <p:sp>
          <p:nvSpPr>
            <p:cNvPr id="58" name="Rectangle 57"/>
            <p:cNvSpPr/>
            <p:nvPr/>
          </p:nvSpPr>
          <p:spPr>
            <a:xfrm>
              <a:off x="10071949" y="1883556"/>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Sensing</a:t>
              </a:r>
            </a:p>
          </p:txBody>
        </p:sp>
        <p:sp>
          <p:nvSpPr>
            <p:cNvPr id="59" name="Rectangle 58"/>
            <p:cNvSpPr/>
            <p:nvPr/>
          </p:nvSpPr>
          <p:spPr>
            <a:xfrm>
              <a:off x="11039180" y="1883556"/>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Intuition</a:t>
              </a:r>
            </a:p>
          </p:txBody>
        </p:sp>
        <p:sp>
          <p:nvSpPr>
            <p:cNvPr id="60" name="Rectangle 59"/>
            <p:cNvSpPr/>
            <p:nvPr/>
          </p:nvSpPr>
          <p:spPr>
            <a:xfrm>
              <a:off x="10071949" y="2255695"/>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Thinking</a:t>
              </a:r>
            </a:p>
          </p:txBody>
        </p:sp>
        <p:sp>
          <p:nvSpPr>
            <p:cNvPr id="61" name="Rectangle 60"/>
            <p:cNvSpPr/>
            <p:nvPr/>
          </p:nvSpPr>
          <p:spPr>
            <a:xfrm>
              <a:off x="11039180" y="2255695"/>
              <a:ext cx="967231" cy="1613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Feeling</a:t>
              </a:r>
            </a:p>
          </p:txBody>
        </p:sp>
        <p:sp>
          <p:nvSpPr>
            <p:cNvPr id="62" name="Rectangle 61"/>
            <p:cNvSpPr/>
            <p:nvPr/>
          </p:nvSpPr>
          <p:spPr>
            <a:xfrm>
              <a:off x="10071949" y="2616383"/>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Judging</a:t>
              </a:r>
            </a:p>
          </p:txBody>
        </p:sp>
        <p:sp>
          <p:nvSpPr>
            <p:cNvPr id="63" name="Rectangle 62"/>
            <p:cNvSpPr/>
            <p:nvPr/>
          </p:nvSpPr>
          <p:spPr>
            <a:xfrm>
              <a:off x="11039180" y="2616383"/>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Perceiving</a:t>
              </a:r>
            </a:p>
          </p:txBody>
        </p:sp>
        <p:sp>
          <p:nvSpPr>
            <p:cNvPr id="64" name="Rectangle 63"/>
            <p:cNvSpPr/>
            <p:nvPr/>
          </p:nvSpPr>
          <p:spPr>
            <a:xfrm>
              <a:off x="10892814" y="1701979"/>
              <a:ext cx="189081" cy="657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 name="Rectangle 64"/>
            <p:cNvSpPr/>
            <p:nvPr/>
          </p:nvSpPr>
          <p:spPr>
            <a:xfrm>
              <a:off x="10573394" y="2074979"/>
              <a:ext cx="189081" cy="657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Rectangle 65"/>
            <p:cNvSpPr/>
            <p:nvPr/>
          </p:nvSpPr>
          <p:spPr>
            <a:xfrm>
              <a:off x="10566602" y="2442198"/>
              <a:ext cx="189081" cy="657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Rectangle 66"/>
            <p:cNvSpPr/>
            <p:nvPr/>
          </p:nvSpPr>
          <p:spPr>
            <a:xfrm>
              <a:off x="10667934" y="2806300"/>
              <a:ext cx="189081" cy="657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55" name="Rectangle 54">
            <a:extLst>
              <a:ext uri="{FF2B5EF4-FFF2-40B4-BE49-F238E27FC236}">
                <a16:creationId xmlns:a16="http://schemas.microsoft.com/office/drawing/2014/main" id="{623855C9-5800-441F-B38C-4BC165274882}"/>
              </a:ext>
            </a:extLst>
          </p:cNvPr>
          <p:cNvSpPr/>
          <p:nvPr/>
        </p:nvSpPr>
        <p:spPr>
          <a:xfrm>
            <a:off x="9038503" y="1124414"/>
            <a:ext cx="3089997" cy="1803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TARGET USERS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The personality profile is designed to targets the following user profiles.</a:t>
            </a: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  </a:t>
            </a:r>
          </a:p>
          <a:p>
            <a:pPr marL="228600" marR="0" lvl="0" indent="-228600" algn="l" defTabSz="914400" rtl="0" eaLnBrk="1" fontAlgn="auto" latinLnBrk="0" hangingPunct="1">
              <a:lnSpc>
                <a:spcPct val="150000"/>
              </a:lnSpc>
              <a:spcBef>
                <a:spcPts val="0"/>
              </a:spcBef>
              <a:spcAft>
                <a:spcPts val="0"/>
              </a:spcAft>
              <a:buClrTx/>
              <a:buSzTx/>
              <a:buFontTx/>
              <a:buAutoNum type="arabicPeriod"/>
              <a:tabLst/>
              <a:defRPr/>
            </a:pPr>
            <a:r>
              <a:rPr kumimoji="0" lang="de-DE"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Attendees of the conference</a:t>
            </a:r>
          </a:p>
          <a:p>
            <a:pPr marL="228600" marR="0" lvl="0" indent="-228600" algn="l" defTabSz="914400" rtl="0" eaLnBrk="1" fontAlgn="auto" latinLnBrk="0" hangingPunct="1">
              <a:lnSpc>
                <a:spcPct val="150000"/>
              </a:lnSpc>
              <a:spcBef>
                <a:spcPts val="0"/>
              </a:spcBef>
              <a:spcAft>
                <a:spcPts val="0"/>
              </a:spcAft>
              <a:buClrTx/>
              <a:buSzTx/>
              <a:buFontTx/>
              <a:buAutoNum type="arabicPeriod"/>
              <a:tabLst/>
              <a:defRPr/>
            </a:pPr>
            <a:r>
              <a:rPr kumimoji="0" lang="de-DE"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Non attendees viewing videos</a:t>
            </a:r>
          </a:p>
          <a:p>
            <a:pPr marL="228600" marR="0" lvl="0" indent="-228600" algn="l" defTabSz="914400" rtl="0" eaLnBrk="1" fontAlgn="auto" latinLnBrk="0" hangingPunct="1">
              <a:lnSpc>
                <a:spcPct val="150000"/>
              </a:lnSpc>
              <a:spcBef>
                <a:spcPts val="0"/>
              </a:spcBef>
              <a:spcAft>
                <a:spcPts val="0"/>
              </a:spcAft>
              <a:buClrTx/>
              <a:buSzTx/>
              <a:buFontTx/>
              <a:buAutoNum type="arabicPeriod"/>
              <a:tabLst/>
              <a:defRPr/>
            </a:pPr>
            <a:r>
              <a:rPr kumimoji="0" lang="de-DE"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Exhibiters of a conference</a:t>
            </a:r>
          </a:p>
          <a:p>
            <a:pPr marL="228600" marR="0" lvl="0" indent="-228600" algn="l" defTabSz="914400" rtl="0" eaLnBrk="1" fontAlgn="auto" latinLnBrk="0" hangingPunct="1">
              <a:lnSpc>
                <a:spcPct val="150000"/>
              </a:lnSpc>
              <a:spcBef>
                <a:spcPts val="0"/>
              </a:spcBef>
              <a:spcAft>
                <a:spcPts val="0"/>
              </a:spcAft>
              <a:buClrTx/>
              <a:buSzTx/>
              <a:buFontTx/>
              <a:buAutoNum type="arabicPeriod"/>
              <a:tabLst/>
              <a:defRPr/>
            </a:pPr>
            <a:endParaRPr kumimoji="0" lang="de-DE" sz="1200" b="0" i="1"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p:txBody>
      </p:sp>
      <p:pic>
        <p:nvPicPr>
          <p:cNvPr id="10" name="Picture 9"/>
          <p:cNvPicPr>
            <a:picLocks noChangeAspect="1"/>
          </p:cNvPicPr>
          <p:nvPr/>
        </p:nvPicPr>
        <p:blipFill>
          <a:blip r:embed="rId3">
            <a:grayscl/>
          </a:blip>
          <a:stretch>
            <a:fillRect/>
          </a:stretch>
        </p:blipFill>
        <p:spPr>
          <a:xfrm>
            <a:off x="2326394" y="5652641"/>
            <a:ext cx="1093788" cy="837902"/>
          </a:xfrm>
          <a:prstGeom prst="rect">
            <a:avLst/>
          </a:prstGeom>
        </p:spPr>
      </p:pic>
      <p:pic>
        <p:nvPicPr>
          <p:cNvPr id="11" name="Picture 10" descr="2017-04-20 15_33_11-2017_04_10-12 BAT-MS BOT workshop VR.pdf and 5 more pages ‎- Microsoft Edge.png"/>
          <p:cNvPicPr>
            <a:picLocks noChangeAspect="1"/>
          </p:cNvPicPr>
          <p:nvPr/>
        </p:nvPicPr>
        <p:blipFill>
          <a:blip r:embed="rId4">
            <a:grayscl/>
          </a:blip>
          <a:stretch>
            <a:fillRect/>
          </a:stretch>
        </p:blipFill>
        <p:spPr>
          <a:xfrm>
            <a:off x="707283" y="5652642"/>
            <a:ext cx="864983" cy="835662"/>
          </a:xfrm>
          <a:prstGeom prst="rect">
            <a:avLst/>
          </a:prstGeom>
        </p:spPr>
      </p:pic>
      <p:sp>
        <p:nvSpPr>
          <p:cNvPr id="9" name="Rectangle 8">
            <a:extLst>
              <a:ext uri="{FF2B5EF4-FFF2-40B4-BE49-F238E27FC236}">
                <a16:creationId xmlns:a16="http://schemas.microsoft.com/office/drawing/2014/main" id="{B77F5033-2669-400F-8EF1-EEDDE2AFDA81}"/>
              </a:ext>
            </a:extLst>
          </p:cNvPr>
          <p:cNvSpPr/>
          <p:nvPr/>
        </p:nvSpPr>
        <p:spPr>
          <a:xfrm>
            <a:off x="7933389" y="5246535"/>
            <a:ext cx="3940786" cy="1420004"/>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2000" b="1" i="0" u="none" strike="noStrike" kern="1200" cap="none" spc="0" normalizeH="0" baseline="0" noProof="0" dirty="0">
                <a:ln>
                  <a:noFill/>
                </a:ln>
                <a:solidFill>
                  <a:srgbClr val="004BBB"/>
                </a:solidFill>
                <a:effectLst/>
                <a:uLnTx/>
                <a:uFillTx/>
                <a:latin typeface="Segoe UI" panose="020B0502040204020203" pitchFamily="34" charset="0"/>
                <a:ea typeface="+mn-ea"/>
                <a:cs typeface="Segoe UI" panose="020B0502040204020203" pitchFamily="34" charset="0"/>
              </a:rPr>
              <a:t>This information impacts the LUIS Schema design. More in the next module</a:t>
            </a:r>
          </a:p>
        </p:txBody>
      </p:sp>
      <p:sp>
        <p:nvSpPr>
          <p:cNvPr id="35" name="Rectangle 34">
            <a:extLst/>
          </p:cNvPr>
          <p:cNvSpPr/>
          <p:nvPr/>
        </p:nvSpPr>
        <p:spPr>
          <a:xfrm>
            <a:off x="6583678" y="3203370"/>
            <a:ext cx="3089997" cy="1803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CHARACTER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1"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Experienced &amp; Active </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1"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Helpful &amp; Courteous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1"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Straightforward &amp; Urgent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1"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Professional &amp; Savvy</a:t>
            </a:r>
          </a:p>
        </p:txBody>
      </p:sp>
      <p:pic>
        <p:nvPicPr>
          <p:cNvPr id="36" name="Picture 4" descr="RoboScientist"/>
          <p:cNvPicPr>
            <a:picLocks noChangeAspect="1" noChangeArrowheads="1"/>
          </p:cNvPicPr>
          <p:nvPr/>
        </p:nvPicPr>
        <p:blipFill rotWithShape="1">
          <a:blip r:embed="rId5">
            <a:extLst>
              <a:ext uri="{28A0092B-C50C-407E-A947-70E740481C1C}">
                <a14:useLocalDpi xmlns:a14="http://schemas.microsoft.com/office/drawing/2010/main" val="0"/>
              </a:ext>
            </a:extLst>
          </a:blip>
          <a:srcRect l="18360" t="8595" r="22109" b="19361"/>
          <a:stretch/>
        </p:blipFill>
        <p:spPr bwMode="auto">
          <a:xfrm>
            <a:off x="2288218" y="5570863"/>
            <a:ext cx="1119088" cy="999217"/>
          </a:xfrm>
          <a:prstGeom prst="rect">
            <a:avLst/>
          </a:prstGeom>
          <a:noFill/>
          <a:ln w="38100">
            <a:noFill/>
          </a:ln>
          <a:extLst>
            <a:ext uri="{909E8E84-426E-40DD-AFC4-6F175D3DCCD1}">
              <a14:hiddenFill xmlns:a14="http://schemas.microsoft.com/office/drawing/2010/main">
                <a:solidFill>
                  <a:srgbClr val="FFFFFF"/>
                </a:solidFill>
              </a14:hiddenFill>
            </a:ext>
          </a:extLst>
        </p:spPr>
      </p:pic>
      <p:pic>
        <p:nvPicPr>
          <p:cNvPr id="37" name="Picture 4"/>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4222807" y="5570863"/>
            <a:ext cx="1017481" cy="1017480"/>
          </a:xfrm>
          <a:prstGeom prst="rect">
            <a:avLst/>
          </a:prstGeom>
          <a:noFill/>
          <a:ln w="38100">
            <a:noFill/>
          </a:ln>
          <a:extLst>
            <a:ext uri="{909E8E84-426E-40DD-AFC4-6F175D3DCCD1}">
              <a14:hiddenFill xmlns:a14="http://schemas.microsoft.com/office/drawing/2010/main">
                <a:solidFill>
                  <a:srgbClr val="FFFFFF"/>
                </a:solidFill>
              </a14:hiddenFill>
            </a:ext>
          </a:extLst>
        </p:spPr>
      </p:pic>
      <p:pic>
        <p:nvPicPr>
          <p:cNvPr id="38" name="Picture 4"/>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6005328" y="5536255"/>
            <a:ext cx="996443" cy="996443"/>
          </a:xfrm>
          <a:prstGeom prst="rect">
            <a:avLst/>
          </a:prstGeom>
          <a:noFill/>
          <a:ln w="38100">
            <a:noFill/>
          </a:ln>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AA637CDC-C6EC-458F-8A7A-B6D275F6B2E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2276" y="5652641"/>
            <a:ext cx="919990" cy="813486"/>
          </a:xfrm>
          <a:prstGeom prst="rect">
            <a:avLst/>
          </a:prstGeom>
        </p:spPr>
      </p:pic>
      <p:sp>
        <p:nvSpPr>
          <p:cNvPr id="39" name="Rectangle 38">
            <a:extLst>
              <a:ext uri="{FF2B5EF4-FFF2-40B4-BE49-F238E27FC236}">
                <a16:creationId xmlns:a16="http://schemas.microsoft.com/office/drawing/2014/main" id="{A5C22F16-64CA-41C1-A8F8-3CD75646458F}"/>
              </a:ext>
            </a:extLst>
          </p:cNvPr>
          <p:cNvSpPr/>
          <p:nvPr/>
        </p:nvSpPr>
        <p:spPr>
          <a:xfrm>
            <a:off x="217671" y="6408824"/>
            <a:ext cx="2171846" cy="314702"/>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100" b="0" i="0" u="none" strike="noStrike" kern="1200" cap="none" spc="0" normalizeH="0" baseline="0" noProof="0">
                <a:ln>
                  <a:noFill/>
                </a:ln>
                <a:solidFill>
                  <a:srgbClr val="FF0000"/>
                </a:solidFill>
                <a:effectLst/>
                <a:uLnTx/>
                <a:uFillTx/>
                <a:latin typeface="Segoe UI" panose="020B0502040204020203" pitchFamily="34" charset="0"/>
                <a:ea typeface="+mn-ea"/>
                <a:cs typeface="Segoe UI" panose="020B0502040204020203" pitchFamily="34" charset="0"/>
              </a:rPr>
              <a:t>Replace with Customer Logo</a:t>
            </a:r>
          </a:p>
        </p:txBody>
      </p:sp>
    </p:spTree>
    <p:extLst>
      <p:ext uri="{BB962C8B-B14F-4D97-AF65-F5344CB8AC3E}">
        <p14:creationId xmlns:p14="http://schemas.microsoft.com/office/powerpoint/2010/main" val="2732840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p:cNvSpPr txBox="1">
            <a:spLocks/>
          </p:cNvSpPr>
          <p:nvPr/>
        </p:nvSpPr>
        <p:spPr>
          <a:xfrm>
            <a:off x="866" y="1589086"/>
            <a:ext cx="12190270" cy="5491971"/>
          </a:xfrm>
          <a:prstGeom prst="rect">
            <a:avLst/>
          </a:prstGeom>
        </p:spPr>
        <p:txBody>
          <a:bodyPr vert="horz" lIns="91427" tIns="45713" rIns="91427" bIns="45713"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l" defTabSz="914225"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3200" b="0" i="0" u="none" strike="noStrike" kern="1200" cap="none" spc="0" normalizeH="0" baseline="0" noProof="0">
              <a:ln>
                <a:noFill/>
              </a:ln>
              <a:solidFill>
                <a:prstClr val="black"/>
              </a:solidFill>
              <a:effectLst/>
              <a:uLnTx/>
              <a:uFillTx/>
              <a:latin typeface="Segoe UI Semilight" panose="020B0402040204020203" pitchFamily="34" charset="0"/>
              <a:ea typeface="+mn-ea"/>
              <a:cs typeface="Segoe UI Semilight" panose="020B0402040204020203" pitchFamily="34" charset="0"/>
            </a:endParaRPr>
          </a:p>
        </p:txBody>
      </p:sp>
      <p:pic>
        <p:nvPicPr>
          <p:cNvPr id="10" name="Picture 9"/>
          <p:cNvPicPr>
            <a:picLocks noChangeAspect="1"/>
          </p:cNvPicPr>
          <p:nvPr/>
        </p:nvPicPr>
        <p:blipFill>
          <a:blip r:embed="rId3"/>
          <a:stretch>
            <a:fillRect/>
          </a:stretch>
        </p:blipFill>
        <p:spPr>
          <a:xfrm>
            <a:off x="7336288" y="1589086"/>
            <a:ext cx="3539341" cy="4802878"/>
          </a:xfrm>
          <a:prstGeom prst="rect">
            <a:avLst/>
          </a:prstGeom>
          <a:ln w="63500">
            <a:solidFill>
              <a:srgbClr val="D7D7D7"/>
            </a:solidFill>
          </a:ln>
        </p:spPr>
      </p:pic>
      <p:pic>
        <p:nvPicPr>
          <p:cNvPr id="17" name="Picture 16"/>
          <p:cNvPicPr>
            <a:picLocks noChangeAspect="1"/>
          </p:cNvPicPr>
          <p:nvPr/>
        </p:nvPicPr>
        <p:blipFill>
          <a:blip r:embed="rId4"/>
          <a:stretch>
            <a:fillRect/>
          </a:stretch>
        </p:blipFill>
        <p:spPr>
          <a:xfrm>
            <a:off x="1637614" y="1589086"/>
            <a:ext cx="3544640" cy="4802878"/>
          </a:xfrm>
          <a:prstGeom prst="rect">
            <a:avLst/>
          </a:prstGeom>
          <a:ln w="60325">
            <a:solidFill>
              <a:srgbClr val="D7D7D7"/>
            </a:solidFill>
          </a:ln>
        </p:spPr>
      </p:pic>
      <p:sp>
        <p:nvSpPr>
          <p:cNvPr id="8" name="Title 1">
            <a:extLst>
              <a:ext uri="{FF2B5EF4-FFF2-40B4-BE49-F238E27FC236}">
                <a16:creationId xmlns:a16="http://schemas.microsoft.com/office/drawing/2014/main" id="{B7241EF1-063B-4B44-B752-E7D5A575740B}"/>
              </a:ext>
            </a:extLst>
          </p:cNvPr>
          <p:cNvSpPr txBox="1">
            <a:spLocks/>
          </p:cNvSpPr>
          <p:nvPr/>
        </p:nvSpPr>
        <p:spPr>
          <a:xfrm>
            <a:off x="269240" y="289513"/>
            <a:ext cx="11655840" cy="899665"/>
          </a:xfrm>
          <a:prstGeom prst="rect">
            <a:avLst/>
          </a:prstGeom>
        </p:spPr>
        <p:txBody>
          <a:bodyPr vert="horz" wrap="square" lIns="146304" tIns="91440" rIns="146304" bIns="91440" rtlCol="0" anchor="t">
            <a:noAutofit/>
          </a:bodyPr>
          <a:lstStyle>
            <a:lvl1pPr algn="l" defTabSz="896423" rtl="0" eaLnBrk="1" latinLnBrk="0" hangingPunct="1">
              <a:lnSpc>
                <a:spcPct val="90000"/>
              </a:lnSpc>
              <a:spcBef>
                <a:spcPct val="0"/>
              </a:spcBef>
              <a:buNone/>
              <a:defRPr lang="en-US" sz="4613" b="0" kern="1200" cap="none" spc="-99"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896423" rtl="0" eaLnBrk="1" fontAlgn="auto" latinLnBrk="0" hangingPunct="1">
              <a:lnSpc>
                <a:spcPct val="90000"/>
              </a:lnSpc>
              <a:spcBef>
                <a:spcPct val="0"/>
              </a:spcBef>
              <a:spcAft>
                <a:spcPts val="0"/>
              </a:spcAft>
              <a:buClrTx/>
              <a:buSzTx/>
              <a:buFontTx/>
              <a:buNone/>
              <a:tabLst/>
              <a:defRPr/>
            </a:pPr>
            <a:r>
              <a:rPr kumimoji="0" lang="en-US" sz="4613" b="0" i="0" u="none" strike="noStrike" kern="1200" cap="none" spc="-100" normalizeH="0" baseline="0" noProof="0">
                <a:ln w="3175">
                  <a:noFill/>
                </a:ln>
                <a:gradFill>
                  <a:gsLst>
                    <a:gs pos="1250">
                      <a:srgbClr val="353535"/>
                    </a:gs>
                    <a:gs pos="100000">
                      <a:srgbClr val="353535"/>
                    </a:gs>
                  </a:gsLst>
                  <a:lin ang="5400000" scaled="0"/>
                </a:gradFill>
                <a:effectLst/>
                <a:uLnTx/>
                <a:uFillTx/>
                <a:latin typeface="Segoe UI Light"/>
                <a:ea typeface="+mn-ea"/>
                <a:cs typeface="Segoe UI" pitchFamily="34" charset="0"/>
              </a:rPr>
              <a:t>Conversational mechanisms</a:t>
            </a:r>
            <a:endParaRPr kumimoji="0" lang="en-US" sz="4613" b="0" i="0" u="none" strike="noStrike" kern="1200" cap="none" spc="-99" normalizeH="0" baseline="0" noProof="0">
              <a:ln w="3175">
                <a:noFill/>
              </a:ln>
              <a:gradFill>
                <a:gsLst>
                  <a:gs pos="1250">
                    <a:srgbClr val="353535"/>
                  </a:gs>
                  <a:gs pos="100000">
                    <a:srgbClr val="353535"/>
                  </a:gs>
                </a:gsLst>
                <a:lin ang="5400000" scaled="0"/>
              </a:gra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2822890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nodePh="1">
                                  <p:stCondLst>
                                    <p:cond delay="0"/>
                                  </p:stCondLst>
                                  <p:endCondLst>
                                    <p:cond evt="begin" delay="0">
                                      <p:tn val="5"/>
                                    </p:cond>
                                  </p:end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50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D3BB1218-470D-4F84-9C5B-544C60C27DE1}"/>
              </a:ext>
            </a:extLst>
          </p:cNvPr>
          <p:cNvSpPr>
            <a:spLocks noGrp="1"/>
          </p:cNvSpPr>
          <p:nvPr>
            <p:ph type="body" sz="quarter" idx="10"/>
          </p:nvPr>
        </p:nvSpPr>
        <p:spPr>
          <a:xfrm>
            <a:off x="269241" y="1189176"/>
            <a:ext cx="7882787" cy="5244513"/>
          </a:xfrm>
        </p:spPr>
        <p:txBody>
          <a:bodyPr/>
          <a:lstStyle/>
          <a:p>
            <a:pPr marL="0" indent="0">
              <a:buNone/>
            </a:pPr>
            <a:r>
              <a:rPr lang="en-US" sz="2800">
                <a:solidFill>
                  <a:schemeClr val="tx1"/>
                </a:solidFill>
                <a:latin typeface="Segoe UI Light" panose="020B0502040204020203" pitchFamily="34" charset="0"/>
                <a:cs typeface="Segoe UI Light" panose="020B0502040204020203" pitchFamily="34" charset="0"/>
              </a:rPr>
              <a:t>Text, with optional media attachments</a:t>
            </a:r>
          </a:p>
          <a:p>
            <a:pPr marL="0" indent="0">
              <a:buNone/>
            </a:pPr>
            <a:r>
              <a:rPr lang="en-US" sz="2400">
                <a:solidFill>
                  <a:schemeClr val="tx1"/>
                </a:solidFill>
                <a:latin typeface="Segoe UI Light" panose="020B0502040204020203" pitchFamily="34" charset="0"/>
                <a:cs typeface="Segoe UI Light" panose="020B0502040204020203" pitchFamily="34" charset="0"/>
              </a:rPr>
              <a:t>Traditional chat can contain media attachments</a:t>
            </a:r>
          </a:p>
          <a:p>
            <a:pPr marL="0" indent="0">
              <a:buNone/>
            </a:pPr>
            <a:r>
              <a:rPr lang="en-US" sz="2400">
                <a:solidFill>
                  <a:schemeClr val="tx1"/>
                </a:solidFill>
                <a:latin typeface="Segoe UI Light" panose="020B0502040204020203" pitchFamily="34" charset="0"/>
                <a:cs typeface="Segoe UI Light" panose="020B0502040204020203" pitchFamily="34" charset="0"/>
              </a:rPr>
              <a:t>(e.g., image, video, audio, file)</a:t>
            </a:r>
          </a:p>
          <a:p>
            <a:pPr marL="0" indent="0">
              <a:buNone/>
            </a:pPr>
            <a:endParaRPr lang="en-US" sz="2400">
              <a:solidFill>
                <a:schemeClr val="tx1"/>
              </a:solidFill>
              <a:latin typeface="Segoe UI Light" panose="020B0502040204020203" pitchFamily="34" charset="0"/>
              <a:cs typeface="Segoe UI Light" panose="020B0502040204020203" pitchFamily="34" charset="0"/>
            </a:endParaRPr>
          </a:p>
          <a:p>
            <a:pPr marL="0" indent="0">
              <a:buNone/>
            </a:pPr>
            <a:r>
              <a:rPr lang="en-US" sz="2800">
                <a:solidFill>
                  <a:schemeClr val="tx1"/>
                </a:solidFill>
                <a:latin typeface="Segoe UI Light" panose="020B0502040204020203" pitchFamily="34" charset="0"/>
                <a:cs typeface="Segoe UI Light" panose="020B0502040204020203" pitchFamily="34" charset="0"/>
              </a:rPr>
              <a:t>Input prompts</a:t>
            </a:r>
          </a:p>
          <a:p>
            <a:pPr marL="0" indent="0">
              <a:buNone/>
            </a:pPr>
            <a:r>
              <a:rPr lang="en-US" sz="2400">
                <a:solidFill>
                  <a:schemeClr val="tx1"/>
                </a:solidFill>
                <a:latin typeface="Segoe UI Light" panose="020B0502040204020203" pitchFamily="34" charset="0"/>
                <a:cs typeface="Segoe UI Light" panose="020B0502040204020203" pitchFamily="34" charset="0"/>
              </a:rPr>
              <a:t>Suggested actions: Buttons, numbered items in a list, etc.</a:t>
            </a:r>
          </a:p>
          <a:p>
            <a:pPr marL="0" indent="0">
              <a:buNone/>
            </a:pPr>
            <a:endParaRPr lang="en-US" sz="2400">
              <a:solidFill>
                <a:schemeClr val="tx1"/>
              </a:solidFill>
              <a:latin typeface="Segoe UI Light" panose="020B0502040204020203" pitchFamily="34" charset="0"/>
              <a:cs typeface="Segoe UI Light" panose="020B0502040204020203" pitchFamily="34" charset="0"/>
            </a:endParaRPr>
          </a:p>
          <a:p>
            <a:pPr marL="0" indent="0">
              <a:buNone/>
            </a:pPr>
            <a:r>
              <a:rPr lang="en-US" sz="2800">
                <a:solidFill>
                  <a:schemeClr val="tx1"/>
                </a:solidFill>
                <a:latin typeface="Segoe UI Light" panose="020B0502040204020203" pitchFamily="34" charset="0"/>
                <a:cs typeface="Segoe UI Light" panose="020B0502040204020203" pitchFamily="34" charset="0"/>
              </a:rPr>
              <a:t>Rich cards, rendered as a list or carousel</a:t>
            </a:r>
          </a:p>
          <a:p>
            <a:pPr marL="0" indent="0">
              <a:buNone/>
            </a:pPr>
            <a:r>
              <a:rPr lang="en-US" sz="2400">
                <a:solidFill>
                  <a:schemeClr val="tx1"/>
                </a:solidFill>
                <a:latin typeface="Segoe UI Light" panose="020B0502040204020203" pitchFamily="34" charset="0"/>
                <a:cs typeface="Segoe UI Light" panose="020B0502040204020203" pitchFamily="34" charset="0"/>
              </a:rPr>
              <a:t>Images, buttons, audio, animations, video, user sign-in, etc.</a:t>
            </a:r>
          </a:p>
          <a:p>
            <a:pPr marL="0" indent="0">
              <a:buNone/>
            </a:pPr>
            <a:endParaRPr lang="en-US" sz="2400">
              <a:solidFill>
                <a:schemeClr val="tx1"/>
              </a:solidFill>
              <a:latin typeface="Segoe UI Light" panose="020B0502040204020203" pitchFamily="34" charset="0"/>
              <a:cs typeface="Segoe UI Light" panose="020B0502040204020203" pitchFamily="34" charset="0"/>
            </a:endParaRPr>
          </a:p>
          <a:p>
            <a:pPr marL="0" indent="0">
              <a:buNone/>
            </a:pPr>
            <a:r>
              <a:rPr lang="en-US" sz="2800">
                <a:solidFill>
                  <a:schemeClr val="tx1"/>
                </a:solidFill>
                <a:latin typeface="Segoe UI Light" panose="020B0502040204020203" pitchFamily="34" charset="0"/>
                <a:cs typeface="Segoe UI Light" panose="020B0502040204020203" pitchFamily="34" charset="0"/>
              </a:rPr>
              <a:t>Speech</a:t>
            </a:r>
          </a:p>
          <a:p>
            <a:pPr marL="0" indent="0">
              <a:buNone/>
            </a:pPr>
            <a:r>
              <a:rPr lang="en-US" sz="2400">
                <a:solidFill>
                  <a:schemeClr val="tx1"/>
                </a:solidFill>
                <a:latin typeface="Segoe UI Light" panose="020B0502040204020203" pitchFamily="34" charset="0"/>
                <a:cs typeface="Segoe UI Light" panose="020B0502040204020203" pitchFamily="34" charset="0"/>
              </a:rPr>
              <a:t>Text-based chat using Speech Recognition &amp; Synthesis (TTS)</a:t>
            </a:r>
            <a:endParaRPr lang="en-US" sz="2000">
              <a:solidFill>
                <a:schemeClr val="tx1"/>
              </a:solidFill>
              <a:latin typeface="Segoe UI Light" panose="020B0502040204020203" pitchFamily="34" charset="0"/>
              <a:cs typeface="Segoe UI Light" panose="020B0502040204020203" pitchFamily="34" charset="0"/>
            </a:endParaRPr>
          </a:p>
        </p:txBody>
      </p:sp>
      <p:sp>
        <p:nvSpPr>
          <p:cNvPr id="2" name="Title 1">
            <a:extLst>
              <a:ext uri="{FF2B5EF4-FFF2-40B4-BE49-F238E27FC236}">
                <a16:creationId xmlns:a16="http://schemas.microsoft.com/office/drawing/2014/main" id="{870F929F-A795-4D1D-9629-351DB6A5E263}"/>
              </a:ext>
            </a:extLst>
          </p:cNvPr>
          <p:cNvSpPr>
            <a:spLocks noGrp="1"/>
          </p:cNvSpPr>
          <p:nvPr>
            <p:ph type="title"/>
          </p:nvPr>
        </p:nvSpPr>
        <p:spPr/>
        <p:txBody>
          <a:bodyPr/>
          <a:lstStyle/>
          <a:p>
            <a:r>
              <a:rPr lang="en-US" spc="-100"/>
              <a:t>Conversational mechanisms</a:t>
            </a:r>
            <a:endParaRPr lang="en-US"/>
          </a:p>
        </p:txBody>
      </p:sp>
      <p:pic>
        <p:nvPicPr>
          <p:cNvPr id="5" name="skype-hero-050517-sm">
            <a:hlinkClick r:id="" action="ppaction://media"/>
            <a:extLst>
              <a:ext uri="{FF2B5EF4-FFF2-40B4-BE49-F238E27FC236}">
                <a16:creationId xmlns:a16="http://schemas.microsoft.com/office/drawing/2014/main" id="{EA1E04B8-23AC-4707-BC64-2566B3A1268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152028" y="1299878"/>
            <a:ext cx="3860312" cy="5559688"/>
          </a:xfrm>
          <a:prstGeom prst="rect">
            <a:avLst/>
          </a:prstGeom>
        </p:spPr>
      </p:pic>
    </p:spTree>
    <p:extLst>
      <p:ext uri="{BB962C8B-B14F-4D97-AF65-F5344CB8AC3E}">
        <p14:creationId xmlns:p14="http://schemas.microsoft.com/office/powerpoint/2010/main" val="39434152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Effect transition="in" filter="fade">
                                      <p:cBhvr>
                                        <p:cTn id="13" dur="1000"/>
                                        <p:tgtEl>
                                          <p:spTgt spid="6">
                                            <p:txEl>
                                              <p:pRg st="1" end="1"/>
                                            </p:txEl>
                                          </p:spTgt>
                                        </p:tgtEl>
                                      </p:cBhvr>
                                    </p:animEffect>
                                    <p:anim calcmode="lin" valueType="num">
                                      <p:cBhvr>
                                        <p:cTn id="14"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1000"/>
                                        <p:tgtEl>
                                          <p:spTgt spid="6">
                                            <p:txEl>
                                              <p:pRg st="2" end="2"/>
                                            </p:txEl>
                                          </p:spTgt>
                                        </p:tgtEl>
                                      </p:cBhvr>
                                    </p:animEffect>
                                    <p:anim calcmode="lin" valueType="num">
                                      <p:cBhvr>
                                        <p:cTn id="20"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1000"/>
                                        <p:tgtEl>
                                          <p:spTgt spid="6">
                                            <p:txEl>
                                              <p:pRg st="4" end="4"/>
                                            </p:txEl>
                                          </p:spTgt>
                                        </p:tgtEl>
                                      </p:cBhvr>
                                    </p:animEffect>
                                    <p:anim calcmode="lin" valueType="num">
                                      <p:cBhvr>
                                        <p:cTn id="26"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1000"/>
                                        <p:tgtEl>
                                          <p:spTgt spid="6">
                                            <p:txEl>
                                              <p:pRg st="5" end="5"/>
                                            </p:txEl>
                                          </p:spTgt>
                                        </p:tgtEl>
                                      </p:cBhvr>
                                    </p:animEffect>
                                    <p:anim calcmode="lin" valueType="num">
                                      <p:cBhvr>
                                        <p:cTn id="32"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6">
                                            <p:txEl>
                                              <p:pRg st="7" end="7"/>
                                            </p:txEl>
                                          </p:spTgt>
                                        </p:tgtEl>
                                        <p:attrNameLst>
                                          <p:attrName>style.visibility</p:attrName>
                                        </p:attrNameLst>
                                      </p:cBhvr>
                                      <p:to>
                                        <p:strVal val="visible"/>
                                      </p:to>
                                    </p:set>
                                    <p:animEffect transition="in" filter="fade">
                                      <p:cBhvr>
                                        <p:cTn id="37" dur="1000"/>
                                        <p:tgtEl>
                                          <p:spTgt spid="6">
                                            <p:txEl>
                                              <p:pRg st="7" end="7"/>
                                            </p:txEl>
                                          </p:spTgt>
                                        </p:tgtEl>
                                      </p:cBhvr>
                                    </p:animEffect>
                                    <p:anim calcmode="lin" valueType="num">
                                      <p:cBhvr>
                                        <p:cTn id="38" dur="10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39" dur="1000" fill="hold"/>
                                        <p:tgtEl>
                                          <p:spTgt spid="6">
                                            <p:txEl>
                                              <p:pRg st="7" end="7"/>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1000"/>
                                        <p:tgtEl>
                                          <p:spTgt spid="6">
                                            <p:txEl>
                                              <p:pRg st="8" end="8"/>
                                            </p:txEl>
                                          </p:spTgt>
                                        </p:tgtEl>
                                      </p:cBhvr>
                                    </p:animEffect>
                                    <p:anim calcmode="lin" valueType="num">
                                      <p:cBhvr>
                                        <p:cTn id="44" dur="1000" fill="hold"/>
                                        <p:tgtEl>
                                          <p:spTgt spid="6">
                                            <p:txEl>
                                              <p:pRg st="8" end="8"/>
                                            </p:txEl>
                                          </p:spTgt>
                                        </p:tgtEl>
                                        <p:attrNameLst>
                                          <p:attrName>ppt_x</p:attrName>
                                        </p:attrNameLst>
                                      </p:cBhvr>
                                      <p:tavLst>
                                        <p:tav tm="0">
                                          <p:val>
                                            <p:strVal val="#ppt_x"/>
                                          </p:val>
                                        </p:tav>
                                        <p:tav tm="100000">
                                          <p:val>
                                            <p:strVal val="#ppt_x"/>
                                          </p:val>
                                        </p:tav>
                                      </p:tavLst>
                                    </p:anim>
                                    <p:anim calcmode="lin" valueType="num">
                                      <p:cBhvr>
                                        <p:cTn id="45" dur="1000" fill="hold"/>
                                        <p:tgtEl>
                                          <p:spTgt spid="6">
                                            <p:txEl>
                                              <p:pRg st="8" end="8"/>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nodeType="after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1000"/>
                                        <p:tgtEl>
                                          <p:spTgt spid="6">
                                            <p:txEl>
                                              <p:pRg st="10" end="10"/>
                                            </p:txEl>
                                          </p:spTgt>
                                        </p:tgtEl>
                                      </p:cBhvr>
                                    </p:animEffect>
                                    <p:anim calcmode="lin" valueType="num">
                                      <p:cBhvr>
                                        <p:cTn id="50" dur="1000" fill="hold"/>
                                        <p:tgtEl>
                                          <p:spTgt spid="6">
                                            <p:txEl>
                                              <p:pRg st="10" end="10"/>
                                            </p:txEl>
                                          </p:spTgt>
                                        </p:tgtEl>
                                        <p:attrNameLst>
                                          <p:attrName>ppt_x</p:attrName>
                                        </p:attrNameLst>
                                      </p:cBhvr>
                                      <p:tavLst>
                                        <p:tav tm="0">
                                          <p:val>
                                            <p:strVal val="#ppt_x"/>
                                          </p:val>
                                        </p:tav>
                                        <p:tav tm="100000">
                                          <p:val>
                                            <p:strVal val="#ppt_x"/>
                                          </p:val>
                                        </p:tav>
                                      </p:tavLst>
                                    </p:anim>
                                    <p:anim calcmode="lin" valueType="num">
                                      <p:cBhvr>
                                        <p:cTn id="51" dur="1000" fill="hold"/>
                                        <p:tgtEl>
                                          <p:spTgt spid="6">
                                            <p:txEl>
                                              <p:pRg st="10" end="10"/>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nodeType="afterEffect">
                                  <p:stCondLst>
                                    <p:cond delay="0"/>
                                  </p:stCondLst>
                                  <p:childTnLst>
                                    <p:set>
                                      <p:cBhvr>
                                        <p:cTn id="54" dur="1" fill="hold">
                                          <p:stCondLst>
                                            <p:cond delay="0"/>
                                          </p:stCondLst>
                                        </p:cTn>
                                        <p:tgtEl>
                                          <p:spTgt spid="6">
                                            <p:txEl>
                                              <p:pRg st="11" end="11"/>
                                            </p:txEl>
                                          </p:spTgt>
                                        </p:tgtEl>
                                        <p:attrNameLst>
                                          <p:attrName>style.visibility</p:attrName>
                                        </p:attrNameLst>
                                      </p:cBhvr>
                                      <p:to>
                                        <p:strVal val="visible"/>
                                      </p:to>
                                    </p:set>
                                    <p:animEffect transition="in" filter="fade">
                                      <p:cBhvr>
                                        <p:cTn id="55" dur="1000"/>
                                        <p:tgtEl>
                                          <p:spTgt spid="6">
                                            <p:txEl>
                                              <p:pRg st="11" end="11"/>
                                            </p:txEl>
                                          </p:spTgt>
                                        </p:tgtEl>
                                      </p:cBhvr>
                                    </p:animEffect>
                                    <p:anim calcmode="lin" valueType="num">
                                      <p:cBhvr>
                                        <p:cTn id="56" dur="1000" fill="hold"/>
                                        <p:tgtEl>
                                          <p:spTgt spid="6">
                                            <p:txEl>
                                              <p:pRg st="11" end="11"/>
                                            </p:txEl>
                                          </p:spTgt>
                                        </p:tgtEl>
                                        <p:attrNameLst>
                                          <p:attrName>ppt_x</p:attrName>
                                        </p:attrNameLst>
                                      </p:cBhvr>
                                      <p:tavLst>
                                        <p:tav tm="0">
                                          <p:val>
                                            <p:strVal val="#ppt_x"/>
                                          </p:val>
                                        </p:tav>
                                        <p:tav tm="100000">
                                          <p:val>
                                            <p:strVal val="#ppt_x"/>
                                          </p:val>
                                        </p:tav>
                                      </p:tavLst>
                                    </p:anim>
                                    <p:anim calcmode="lin" valueType="num">
                                      <p:cBhvr>
                                        <p:cTn id="57" dur="1000" fill="hold"/>
                                        <p:tgtEl>
                                          <p:spTgt spid="6">
                                            <p:txEl>
                                              <p:pRg st="11" end="11"/>
                                            </p:txEl>
                                          </p:spTgt>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1" presetClass="mediacall" presetSubtype="0" fill="hold" nodeType="afterEffect">
                                  <p:stCondLst>
                                    <p:cond delay="0"/>
                                  </p:stCondLst>
                                  <p:childTnLst>
                                    <p:cmd type="call" cmd="playFrom(0.0)">
                                      <p:cBhvr>
                                        <p:cTn id="60" dur="188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61" restart="whenNotActive" fill="hold" evtFilter="cancelBubble" nodeType="interactiveSeq">
                <p:stCondLst>
                  <p:cond evt="onClick" delay="0">
                    <p:tgtEl>
                      <p:spTgt spid="5"/>
                    </p:tgtEl>
                  </p:cond>
                </p:stCondLst>
                <p:endSync evt="end" delay="0">
                  <p:rtn val="all"/>
                </p:endSync>
                <p:childTnLst>
                  <p:par>
                    <p:cTn id="62" fill="hold">
                      <p:stCondLst>
                        <p:cond delay="0"/>
                      </p:stCondLst>
                      <p:childTnLst>
                        <p:par>
                          <p:cTn id="63" fill="hold">
                            <p:stCondLst>
                              <p:cond delay="0"/>
                            </p:stCondLst>
                            <p:childTnLst>
                              <p:par>
                                <p:cTn id="64" presetID="2" presetClass="mediacall" presetSubtype="0" fill="hold" nodeType="clickEffect">
                                  <p:stCondLst>
                                    <p:cond delay="0"/>
                                  </p:stCondLst>
                                  <p:childTnLst>
                                    <p:cmd type="call" cmd="togglePause">
                                      <p:cBhvr>
                                        <p:cTn id="65" dur="1" fill="hold"/>
                                        <p:tgtEl>
                                          <p:spTgt spid="5"/>
                                        </p:tgtEl>
                                      </p:cBhvr>
                                    </p:cmd>
                                  </p:childTnLst>
                                </p:cTn>
                              </p:par>
                            </p:childTnLst>
                          </p:cTn>
                        </p:par>
                      </p:childTnLst>
                    </p:cTn>
                  </p:par>
                </p:childTnLst>
              </p:cTn>
              <p:nextCondLst>
                <p:cond evt="onClick" delay="0">
                  <p:tgtEl>
                    <p:spTgt spid="5"/>
                  </p:tgtEl>
                </p:cond>
              </p:nextCondLst>
            </p:seq>
            <p:video>
              <p:cMediaNode vol="80000">
                <p:cTn id="66" repeatCount="indefinite" fill="hold" display="0">
                  <p:stCondLst>
                    <p:cond delay="indefinite"/>
                  </p:stCondLst>
                </p:cTn>
                <p:tgtEl>
                  <p:spTgt spid="5"/>
                </p:tgtEl>
              </p:cMediaNode>
            </p:video>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E9F1AE-3462-874A-8F46-06CFDA16C758}"/>
              </a:ext>
            </a:extLst>
          </p:cNvPr>
          <p:cNvSpPr>
            <a:spLocks noGrp="1"/>
          </p:cNvSpPr>
          <p:nvPr>
            <p:ph type="ctrTitle"/>
          </p:nvPr>
        </p:nvSpPr>
        <p:spPr/>
        <p:txBody>
          <a:bodyPr/>
          <a:lstStyle/>
          <a:p>
            <a:r>
              <a:rPr lang="en-US" dirty="0"/>
              <a:t>Customer Story</a:t>
            </a:r>
          </a:p>
        </p:txBody>
      </p:sp>
      <p:sp>
        <p:nvSpPr>
          <p:cNvPr id="5" name="Subtitle 4">
            <a:extLst>
              <a:ext uri="{FF2B5EF4-FFF2-40B4-BE49-F238E27FC236}">
                <a16:creationId xmlns:a16="http://schemas.microsoft.com/office/drawing/2014/main" id="{19A2C4FC-EC82-6D47-B4F6-E4AA9A5D3290}"/>
              </a:ext>
            </a:extLst>
          </p:cNvPr>
          <p:cNvSpPr>
            <a:spLocks noGrp="1"/>
          </p:cNvSpPr>
          <p:nvPr>
            <p:ph type="subTitle" idx="1"/>
          </p:nvPr>
        </p:nvSpPr>
        <p:spPr/>
        <p:txBody>
          <a:bodyPr/>
          <a:lstStyle/>
          <a:p>
            <a:r>
              <a:rPr lang="en-US" dirty="0"/>
              <a:t>TD Ameritrade</a:t>
            </a:r>
          </a:p>
        </p:txBody>
      </p:sp>
    </p:spTree>
    <p:extLst>
      <p:ext uri="{BB962C8B-B14F-4D97-AF65-F5344CB8AC3E}">
        <p14:creationId xmlns:p14="http://schemas.microsoft.com/office/powerpoint/2010/main" val="3493061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C40BE-A92C-394D-8279-2683D99889DF}"/>
              </a:ext>
            </a:extLst>
          </p:cNvPr>
          <p:cNvSpPr>
            <a:spLocks noGrp="1"/>
          </p:cNvSpPr>
          <p:nvPr>
            <p:ph type="title"/>
          </p:nvPr>
        </p:nvSpPr>
        <p:spPr/>
        <p:txBody>
          <a:bodyPr/>
          <a:lstStyle/>
          <a:p>
            <a:r>
              <a:rPr lang="en-US"/>
              <a:t>Personal Financial Assistant</a:t>
            </a:r>
          </a:p>
        </p:txBody>
      </p:sp>
      <p:sp>
        <p:nvSpPr>
          <p:cNvPr id="15" name="Rectangle 14">
            <a:extLst>
              <a:ext uri="{FF2B5EF4-FFF2-40B4-BE49-F238E27FC236}">
                <a16:creationId xmlns:a16="http://schemas.microsoft.com/office/drawing/2014/main" id="{955FF45C-E561-424E-8FA8-C6668FDF3865}"/>
              </a:ext>
            </a:extLst>
          </p:cNvPr>
          <p:cNvSpPr/>
          <p:nvPr/>
        </p:nvSpPr>
        <p:spPr>
          <a:xfrm>
            <a:off x="519977" y="1677689"/>
            <a:ext cx="3388329" cy="4011560"/>
          </a:xfrm>
          <a:prstGeom prst="rect">
            <a:avLst/>
          </a:prstGeom>
          <a:solidFill>
            <a:schemeClr val="bg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Title 1">
            <a:extLst>
              <a:ext uri="{FF2B5EF4-FFF2-40B4-BE49-F238E27FC236}">
                <a16:creationId xmlns:a16="http://schemas.microsoft.com/office/drawing/2014/main" id="{57DB4442-163B-E74C-A41B-0D22983CC481}"/>
              </a:ext>
            </a:extLst>
          </p:cNvPr>
          <p:cNvSpPr txBox="1">
            <a:spLocks/>
          </p:cNvSpPr>
          <p:nvPr/>
        </p:nvSpPr>
        <p:spPr>
          <a:xfrm>
            <a:off x="673070" y="1799774"/>
            <a:ext cx="3130649" cy="3889476"/>
          </a:xfrm>
          <a:prstGeom prst="rect">
            <a:avLst/>
          </a:prstGeom>
        </p:spPr>
        <p:txBody>
          <a:bodyPr anchor="t">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marL="0" marR="0" lvl="0" indent="0" algn="l" defTabSz="914377" rtl="0" eaLnBrk="1" fontAlgn="auto" latinLnBrk="0" hangingPunct="1">
              <a:lnSpc>
                <a:spcPct val="140000"/>
              </a:lnSpc>
              <a:spcBef>
                <a:spcPct val="0"/>
              </a:spcBef>
              <a:spcAft>
                <a:spcPts val="0"/>
              </a:spcAft>
              <a:buClrTx/>
              <a:buSzTx/>
              <a:buFontTx/>
              <a:buNone/>
              <a:tabLst/>
              <a:defRPr/>
            </a:pPr>
            <a:r>
              <a:rPr kumimoji="0" lang="en-US" sz="1467" b="1" i="0" u="none" strike="noStrike" kern="1200" cap="none" spc="0" normalizeH="0" baseline="0" noProof="0">
                <a:ln>
                  <a:noFill/>
                </a:ln>
                <a:solidFill>
                  <a:srgbClr val="C0167A"/>
                </a:solidFill>
                <a:effectLst/>
                <a:uLnTx/>
                <a:uFillTx/>
                <a:latin typeface="Calibri" panose="020F0502020204030204" pitchFamily="34" charset="0"/>
                <a:ea typeface="Verdana" panose="020B0604030504040204" pitchFamily="34" charset="0"/>
                <a:cs typeface="Calibri" panose="020F0502020204030204" pitchFamily="34" charset="0"/>
              </a:rPr>
              <a:t>TD Ameritrade </a:t>
            </a:r>
            <a:r>
              <a:rPr kumimoji="0" lang="en-US" sz="1467" b="0" i="0" u="none" strike="noStrike" kern="1200" cap="none" spc="0" normalizeH="0" baseline="0" noProof="0">
                <a:ln>
                  <a:noFill/>
                </a:ln>
                <a:solidFill>
                  <a:srgbClr val="333333"/>
                </a:solidFill>
                <a:effectLst/>
                <a:uLnTx/>
                <a:uFillTx/>
                <a:latin typeface="Calibri" panose="020F0502020204030204" pitchFamily="34" charset="0"/>
                <a:ea typeface="Verdana" panose="020B0604030504040204" pitchFamily="34" charset="0"/>
                <a:cs typeface="Calibri" panose="020F0502020204030204" pitchFamily="34" charset="0"/>
              </a:rPr>
              <a:t>was looking to engaged with customers on the platforms of their choice via innovative, artificial intelligence driven conversations.</a:t>
            </a:r>
          </a:p>
          <a:p>
            <a:pPr marL="0" marR="0" lvl="0" indent="0" algn="l" defTabSz="914377" rtl="0" eaLnBrk="1" fontAlgn="auto" latinLnBrk="0" hangingPunct="1">
              <a:lnSpc>
                <a:spcPct val="140000"/>
              </a:lnSpc>
              <a:spcBef>
                <a:spcPct val="0"/>
              </a:spcBef>
              <a:spcAft>
                <a:spcPts val="0"/>
              </a:spcAft>
              <a:buClrTx/>
              <a:buSzTx/>
              <a:buFontTx/>
              <a:buNone/>
              <a:tabLst/>
              <a:defRPr/>
            </a:pPr>
            <a:endParaRPr kumimoji="0" lang="en-US" sz="1467" b="0" i="0" u="none" strike="noStrike" kern="1200" cap="none" spc="0" normalizeH="0" baseline="0" noProof="0">
              <a:ln>
                <a:noFill/>
              </a:ln>
              <a:solidFill>
                <a:srgbClr val="333333"/>
              </a:solidFill>
              <a:effectLst/>
              <a:uLnTx/>
              <a:uFillTx/>
              <a:latin typeface="Calibri" panose="020F0502020204030204" pitchFamily="34" charset="0"/>
              <a:ea typeface="Verdana" panose="020B0604030504040204" pitchFamily="34" charset="0"/>
              <a:cs typeface="Calibri" panose="020F0502020204030204" pitchFamily="34" charset="0"/>
            </a:endParaRPr>
          </a:p>
          <a:p>
            <a:pPr marL="0" marR="0" lvl="0" indent="0" algn="l" defTabSz="914377" rtl="0" eaLnBrk="1" fontAlgn="auto" latinLnBrk="0" hangingPunct="1">
              <a:lnSpc>
                <a:spcPct val="140000"/>
              </a:lnSpc>
              <a:spcBef>
                <a:spcPct val="0"/>
              </a:spcBef>
              <a:spcAft>
                <a:spcPts val="0"/>
              </a:spcAft>
              <a:buClrTx/>
              <a:buSzTx/>
              <a:buFontTx/>
              <a:buNone/>
              <a:tabLst/>
              <a:defRPr/>
            </a:pPr>
            <a:r>
              <a:rPr kumimoji="0" lang="en-US" sz="1467" b="1" i="0" u="none" strike="noStrike" kern="1200" cap="none" spc="0" normalizeH="0" baseline="0" noProof="0">
                <a:ln>
                  <a:noFill/>
                </a:ln>
                <a:solidFill>
                  <a:srgbClr val="582873"/>
                </a:solidFill>
                <a:effectLst/>
                <a:uLnTx/>
                <a:uFillTx/>
                <a:latin typeface="Calibri" panose="020F0502020204030204" pitchFamily="34" charset="0"/>
                <a:ea typeface="Verdana" panose="020B0604030504040204" pitchFamily="34" charset="0"/>
                <a:cs typeface="Calibri" panose="020F0502020204030204" pitchFamily="34" charset="0"/>
              </a:rPr>
              <a:t>Insight Digital Innovation </a:t>
            </a:r>
            <a:r>
              <a:rPr kumimoji="0" lang="en-US" sz="1467" b="0" i="0" u="none" strike="noStrike" kern="1200" cap="none" spc="0" normalizeH="0" baseline="0" noProof="0">
                <a:ln>
                  <a:noFill/>
                </a:ln>
                <a:solidFill>
                  <a:srgbClr val="333333"/>
                </a:solidFill>
                <a:effectLst/>
                <a:uLnTx/>
                <a:uFillTx/>
                <a:latin typeface="Calibri" panose="020F0502020204030204" pitchFamily="34" charset="0"/>
                <a:ea typeface="Verdana" panose="020B0604030504040204" pitchFamily="34" charset="0"/>
                <a:cs typeface="Calibri" panose="020F0502020204030204" pitchFamily="34" charset="0"/>
              </a:rPr>
              <a:t>designed and built a conversational agent that integrates with TDA’s retail brokerage services including money movement, trading and education across over five channels and multiple languages.</a:t>
            </a:r>
          </a:p>
        </p:txBody>
      </p:sp>
      <p:sp>
        <p:nvSpPr>
          <p:cNvPr id="8" name="Right Triangle 7">
            <a:extLst>
              <a:ext uri="{FF2B5EF4-FFF2-40B4-BE49-F238E27FC236}">
                <a16:creationId xmlns:a16="http://schemas.microsoft.com/office/drawing/2014/main" id="{D8E9C2A3-C034-7A42-9977-5AABA1CAFD23}"/>
              </a:ext>
            </a:extLst>
          </p:cNvPr>
          <p:cNvSpPr/>
          <p:nvPr/>
        </p:nvSpPr>
        <p:spPr>
          <a:xfrm rot="16200000">
            <a:off x="7625200" y="2287255"/>
            <a:ext cx="3970109" cy="5171381"/>
          </a:xfrm>
          <a:prstGeom prst="rtTriangle">
            <a:avLst/>
          </a:prstGeom>
          <a:gradFill flip="none" rotWithShape="1">
            <a:gsLst>
              <a:gs pos="42000">
                <a:schemeClr val="bg1"/>
              </a:gs>
              <a:gs pos="100000">
                <a:schemeClr val="bg1">
                  <a:lumMod val="85000"/>
                </a:schemeClr>
              </a:gs>
            </a:gsLst>
            <a:lin ang="3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D1361137-072B-4CDC-B74D-4CA57924B77D}"/>
              </a:ext>
            </a:extLst>
          </p:cNvPr>
          <p:cNvPicPr>
            <a:picLocks noChangeAspect="1"/>
          </p:cNvPicPr>
          <p:nvPr/>
        </p:nvPicPr>
        <p:blipFill>
          <a:blip r:embed="rId3"/>
          <a:stretch>
            <a:fillRect/>
          </a:stretch>
        </p:blipFill>
        <p:spPr>
          <a:xfrm>
            <a:off x="4367726" y="1150943"/>
            <a:ext cx="2497252" cy="4439559"/>
          </a:xfrm>
          <a:prstGeom prst="rect">
            <a:avLst/>
          </a:prstGeom>
        </p:spPr>
      </p:pic>
      <p:pic>
        <p:nvPicPr>
          <p:cNvPr id="12" name="Picture 11">
            <a:extLst>
              <a:ext uri="{FF2B5EF4-FFF2-40B4-BE49-F238E27FC236}">
                <a16:creationId xmlns:a16="http://schemas.microsoft.com/office/drawing/2014/main" id="{ABD03CAC-119E-48DA-AA89-969E2ACD4E7E}"/>
              </a:ext>
            </a:extLst>
          </p:cNvPr>
          <p:cNvPicPr>
            <a:picLocks noChangeAspect="1"/>
          </p:cNvPicPr>
          <p:nvPr/>
        </p:nvPicPr>
        <p:blipFill>
          <a:blip r:embed="rId4"/>
          <a:stretch>
            <a:fillRect/>
          </a:stretch>
        </p:blipFill>
        <p:spPr>
          <a:xfrm>
            <a:off x="7366743" y="1150943"/>
            <a:ext cx="2497251" cy="4439557"/>
          </a:xfrm>
          <a:prstGeom prst="rect">
            <a:avLst/>
          </a:prstGeom>
        </p:spPr>
      </p:pic>
      <p:pic>
        <p:nvPicPr>
          <p:cNvPr id="13" name="Picture 12">
            <a:extLst>
              <a:ext uri="{FF2B5EF4-FFF2-40B4-BE49-F238E27FC236}">
                <a16:creationId xmlns:a16="http://schemas.microsoft.com/office/drawing/2014/main" id="{31810660-1166-4C53-BA6B-DB8838153F42}"/>
              </a:ext>
            </a:extLst>
          </p:cNvPr>
          <p:cNvPicPr>
            <a:picLocks noChangeAspect="1"/>
          </p:cNvPicPr>
          <p:nvPr/>
        </p:nvPicPr>
        <p:blipFill>
          <a:blip r:embed="rId5"/>
          <a:stretch>
            <a:fillRect/>
          </a:stretch>
        </p:blipFill>
        <p:spPr>
          <a:xfrm>
            <a:off x="6372671" y="5768951"/>
            <a:ext cx="1769560" cy="972515"/>
          </a:xfrm>
          <a:prstGeom prst="rect">
            <a:avLst/>
          </a:prstGeom>
        </p:spPr>
      </p:pic>
      <p:pic>
        <p:nvPicPr>
          <p:cNvPr id="4" name="Picture 3" descr="A picture containing object, clock&#10;&#10;Description generated with high confidence">
            <a:extLst>
              <a:ext uri="{FF2B5EF4-FFF2-40B4-BE49-F238E27FC236}">
                <a16:creationId xmlns:a16="http://schemas.microsoft.com/office/drawing/2014/main" id="{62F4327F-9F08-46E2-82FB-1EE2722D3FC0}"/>
              </a:ext>
            </a:extLst>
          </p:cNvPr>
          <p:cNvPicPr>
            <a:picLocks noChangeAspect="1"/>
          </p:cNvPicPr>
          <p:nvPr/>
        </p:nvPicPr>
        <p:blipFill>
          <a:blip r:embed="rId6"/>
          <a:stretch>
            <a:fillRect/>
          </a:stretch>
        </p:blipFill>
        <p:spPr>
          <a:xfrm>
            <a:off x="7455722" y="493558"/>
            <a:ext cx="2701501" cy="529495"/>
          </a:xfrm>
          <a:prstGeom prst="rect">
            <a:avLst/>
          </a:prstGeom>
        </p:spPr>
      </p:pic>
      <p:pic>
        <p:nvPicPr>
          <p:cNvPr id="10" name="Picture 7">
            <a:extLst>
              <a:ext uri="{FF2B5EF4-FFF2-40B4-BE49-F238E27FC236}">
                <a16:creationId xmlns:a16="http://schemas.microsoft.com/office/drawing/2014/main" id="{4B4607D9-1881-4D17-911F-A63DCE788358}"/>
              </a:ext>
            </a:extLst>
          </p:cNvPr>
          <p:cNvPicPr>
            <a:picLocks noChangeAspect="1"/>
          </p:cNvPicPr>
          <p:nvPr/>
        </p:nvPicPr>
        <p:blipFill>
          <a:blip r:embed="rId7"/>
          <a:stretch>
            <a:fillRect/>
          </a:stretch>
        </p:blipFill>
        <p:spPr>
          <a:xfrm>
            <a:off x="10005840" y="4767053"/>
            <a:ext cx="1787997" cy="1682496"/>
          </a:xfrm>
          <a:prstGeom prst="rect">
            <a:avLst/>
          </a:prstGeom>
        </p:spPr>
      </p:pic>
    </p:spTree>
    <p:extLst>
      <p:ext uri="{BB962C8B-B14F-4D97-AF65-F5344CB8AC3E}">
        <p14:creationId xmlns:p14="http://schemas.microsoft.com/office/powerpoint/2010/main" val="4142094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1767006"/>
            <a:ext cx="11655840" cy="4819781"/>
          </a:xfrm>
        </p:spPr>
        <p:txBody>
          <a:bodyPr/>
          <a:lstStyle/>
          <a:p>
            <a:r>
              <a:rPr lang="en-US" sz="4000" dirty="0">
                <a:hlinkClick r:id="rId3"/>
              </a:rPr>
              <a:t>https://github.com/kwood-insight/LearnAI-Bootcamp</a:t>
            </a:r>
            <a:br>
              <a:rPr lang="en-US" sz="4000" dirty="0"/>
            </a:br>
            <a:br>
              <a:rPr lang="en-US" sz="4000" dirty="0">
                <a:latin typeface="Segoe UI Semilight" panose="020B0402040204020203" pitchFamily="34" charset="0"/>
                <a:cs typeface="Segoe UI Semilight" panose="020B0402040204020203" pitchFamily="34" charset="0"/>
              </a:rPr>
            </a:br>
            <a:r>
              <a:rPr lang="en-US" sz="4000" dirty="0">
                <a:latin typeface="Segoe UI Semilight" panose="020B0402040204020203" pitchFamily="34" charset="0"/>
                <a:cs typeface="Segoe UI Semilight" panose="020B0402040204020203" pitchFamily="34" charset="0"/>
              </a:rPr>
              <a:t>1-3PM (take breaks as needed)</a:t>
            </a:r>
            <a:br>
              <a:rPr lang="en-US" sz="4000" dirty="0">
                <a:latin typeface="Segoe UI Semilight" panose="020B0402040204020203" pitchFamily="34" charset="0"/>
                <a:cs typeface="Segoe UI Semilight" panose="020B0402040204020203" pitchFamily="34" charset="0"/>
              </a:rPr>
            </a:br>
            <a:r>
              <a:rPr lang="en-US" sz="4000" dirty="0">
                <a:solidFill>
                  <a:srgbClr val="FFFF00"/>
                </a:solidFill>
                <a:latin typeface="Segoe UI Semilight" panose="020B0402040204020203" pitchFamily="34" charset="0"/>
                <a:cs typeface="Segoe UI Semilight" panose="020B0402040204020203" pitchFamily="34" charset="0"/>
              </a:rPr>
              <a:t>Tip: go slow, read carefully, don’t skip steps</a:t>
            </a:r>
            <a:br>
              <a:rPr lang="en-US" sz="4400" dirty="0">
                <a:latin typeface="Segoe UI Semilight" panose="020B0402040204020203" pitchFamily="34" charset="0"/>
                <a:cs typeface="Segoe UI Semilight" panose="020B0402040204020203" pitchFamily="34" charset="0"/>
              </a:rPr>
            </a:br>
            <a:br>
              <a:rPr lang="en-US" sz="4400" dirty="0">
                <a:latin typeface="Segoe UI Semilight" panose="020B0402040204020203" pitchFamily="34" charset="0"/>
                <a:cs typeface="Segoe UI Semilight" panose="020B0402040204020203" pitchFamily="34" charset="0"/>
                <a:hlinkClick r:id="rId4"/>
              </a:rPr>
            </a:br>
            <a:br>
              <a:rPr lang="en-US" dirty="0">
                <a:latin typeface="Segoe UI Semilight" panose="020B0402040204020203" pitchFamily="34" charset="0"/>
                <a:cs typeface="Segoe UI Semilight" panose="020B0402040204020203" pitchFamily="34" charset="0"/>
              </a:rPr>
            </a:br>
            <a:r>
              <a:rPr lang="en-US" dirty="0">
                <a:latin typeface="Segoe UI Semilight" panose="020B0402040204020203" pitchFamily="34" charset="0"/>
                <a:cs typeface="Segoe UI Semilight" panose="020B0402040204020203" pitchFamily="34" charset="0"/>
              </a:rPr>
              <a:t>TIP: Make sure you create EchoBot NOT </a:t>
            </a:r>
            <a:r>
              <a:rPr lang="en-US" dirty="0" err="1">
                <a:latin typeface="Segoe UI Semilight" panose="020B0402040204020203" pitchFamily="34" charset="0"/>
                <a:cs typeface="Segoe UI Semilight" panose="020B0402040204020203" pitchFamily="34" charset="0"/>
              </a:rPr>
              <a:t>BasicBot</a:t>
            </a:r>
            <a:r>
              <a:rPr lang="en-US" dirty="0">
                <a:latin typeface="Segoe UI Semilight" panose="020B0402040204020203" pitchFamily="34" charset="0"/>
                <a:cs typeface="Segoe UI Semilight" panose="020B0402040204020203" pitchFamily="34" charset="0"/>
              </a:rPr>
              <a:t> in Portal</a:t>
            </a:r>
            <a:br>
              <a:rPr lang="en-US" dirty="0">
                <a:latin typeface="Segoe UI Semilight" panose="020B0402040204020203" pitchFamily="34" charset="0"/>
                <a:cs typeface="Segoe UI Semilight" panose="020B0402040204020203" pitchFamily="34" charset="0"/>
              </a:rPr>
            </a:br>
            <a:br>
              <a:rPr lang="en-US" dirty="0">
                <a:latin typeface="Segoe UI Semilight" panose="020B0402040204020203" pitchFamily="34" charset="0"/>
                <a:cs typeface="Segoe UI Semilight" panose="020B0402040204020203" pitchFamily="34" charset="0"/>
              </a:rPr>
            </a:br>
            <a:endParaRPr lang="en-US" dirty="0">
              <a:solidFill>
                <a:srgbClr val="FFFF00"/>
              </a:solidFill>
              <a:latin typeface="Segoe UI Semilight" panose="020B0402040204020203" pitchFamily="34" charset="0"/>
              <a:cs typeface="Segoe UI Semilight" panose="020B0402040204020203" pitchFamily="34" charset="0"/>
            </a:endParaRPr>
          </a:p>
        </p:txBody>
      </p:sp>
      <p:sp>
        <p:nvSpPr>
          <p:cNvPr id="5" name="Title 16">
            <a:extLst>
              <a:ext uri="{FF2B5EF4-FFF2-40B4-BE49-F238E27FC236}">
                <a16:creationId xmlns:a16="http://schemas.microsoft.com/office/drawing/2014/main" id="{A59EA4C2-7E62-4580-BA01-BB9139C36ED9}"/>
              </a:ext>
            </a:extLst>
          </p:cNvPr>
          <p:cNvSpPr txBox="1">
            <a:spLocks/>
          </p:cNvSpPr>
          <p:nvPr/>
        </p:nvSpPr>
        <p:spPr>
          <a:xfrm>
            <a:off x="269240" y="289512"/>
            <a:ext cx="11655840" cy="899665"/>
          </a:xfrm>
          <a:prstGeom prst="rect">
            <a:avLst/>
          </a:prstGeom>
        </p:spPr>
        <p:txBody>
          <a:bodyPr vert="horz" wrap="square" lIns="146304" tIns="91440" rIns="146304" bIns="91440" rtlCol="0" anchor="t">
            <a:noAutofit/>
          </a:bodyPr>
          <a:lstStyle>
            <a:lvl1pPr algn="l" defTabSz="914192" rtl="0" eaLnBrk="1" latinLnBrk="0" hangingPunct="1">
              <a:lnSpc>
                <a:spcPct val="90000"/>
              </a:lnSpc>
              <a:spcBef>
                <a:spcPct val="0"/>
              </a:spcBef>
              <a:buNone/>
              <a:defRPr lang="en-US" sz="4117" b="0" kern="1200" cap="none" spc="-100" baseline="0" dirty="0" smtClean="0">
                <a:ln w="3175">
                  <a:noFill/>
                </a:ln>
                <a:solidFill>
                  <a:schemeClr val="tx1"/>
                </a:solidFill>
                <a:effectLst/>
                <a:latin typeface="+mj-lt"/>
                <a:ea typeface="+mn-ea"/>
                <a:cs typeface="Segoe UI" pitchFamily="34" charset="0"/>
              </a:defRPr>
            </a:lvl1pPr>
          </a:lstStyle>
          <a:p>
            <a:pPr marL="0" marR="0" lvl="0" indent="0" algn="l" defTabSz="914192"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0" normalizeH="0" baseline="0" noProof="0" dirty="0">
                <a:ln w="3175">
                  <a:noFill/>
                </a:ln>
                <a:solidFill>
                  <a:srgbClr val="FFFFFF"/>
                </a:solidFill>
                <a:effectLst/>
                <a:uLnTx/>
                <a:uFillTx/>
                <a:latin typeface="Segoe UI Light"/>
                <a:ea typeface="+mn-ea"/>
                <a:cs typeface="Segoe UI" pitchFamily="34" charset="0"/>
              </a:rPr>
              <a:t>Lab 3: Building Intelligent Bots</a:t>
            </a:r>
          </a:p>
          <a:p>
            <a:pPr marL="0" marR="0" lvl="0" indent="0" algn="l" defTabSz="914192" rtl="0" eaLnBrk="1" fontAlgn="auto" latinLnBrk="0" hangingPunct="1">
              <a:lnSpc>
                <a:spcPct val="90000"/>
              </a:lnSpc>
              <a:spcBef>
                <a:spcPct val="0"/>
              </a:spcBef>
              <a:spcAft>
                <a:spcPts val="0"/>
              </a:spcAft>
              <a:buClrTx/>
              <a:buSzTx/>
              <a:buFontTx/>
              <a:buNone/>
              <a:tabLst/>
              <a:defRPr/>
            </a:pPr>
            <a:endParaRPr kumimoji="0" lang="en-US" sz="4400" b="0" i="0" u="none" strike="noStrike" kern="1200" cap="none" spc="-100" normalizeH="0" baseline="0" noProof="0" dirty="0">
              <a:ln w="3175">
                <a:noFill/>
              </a:ln>
              <a:solidFill>
                <a:srgbClr val="FFFFFF"/>
              </a:soli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2685376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1767006"/>
            <a:ext cx="11655840" cy="4321183"/>
          </a:xfrm>
        </p:spPr>
        <p:txBody>
          <a:bodyPr/>
          <a:lstStyle/>
          <a:p>
            <a:r>
              <a:rPr lang="en-US" sz="4000" dirty="0">
                <a:hlinkClick r:id="rId3"/>
              </a:rPr>
              <a:t>https://github.com/kwood-insight/LearnAI-Bootcamp</a:t>
            </a:r>
            <a:br>
              <a:rPr lang="en-US" sz="4000" dirty="0"/>
            </a:br>
            <a:br>
              <a:rPr lang="en-US" sz="4000" dirty="0">
                <a:latin typeface="Segoe UI Semilight" panose="020B0402040204020203" pitchFamily="34" charset="0"/>
                <a:cs typeface="Segoe UI Semilight" panose="020B0402040204020203" pitchFamily="34" charset="0"/>
              </a:rPr>
            </a:br>
            <a:r>
              <a:rPr lang="en-US" sz="4000" dirty="0">
                <a:latin typeface="Segoe UI Semilight" panose="020B0402040204020203" pitchFamily="34" charset="0"/>
                <a:cs typeface="Segoe UI Semilight" panose="020B0402040204020203" pitchFamily="34" charset="0"/>
              </a:rPr>
              <a:t>3-4PM (take breaks as needed)</a:t>
            </a:r>
            <a:br>
              <a:rPr lang="en-US" sz="4000" dirty="0">
                <a:latin typeface="Segoe UI Semilight" panose="020B0402040204020203" pitchFamily="34" charset="0"/>
                <a:cs typeface="Segoe UI Semilight" panose="020B0402040204020203" pitchFamily="34" charset="0"/>
              </a:rPr>
            </a:br>
            <a:r>
              <a:rPr lang="en-US" sz="4000" dirty="0">
                <a:solidFill>
                  <a:srgbClr val="FFFF00"/>
                </a:solidFill>
                <a:latin typeface="Segoe UI Semilight" panose="020B0402040204020203" pitchFamily="34" charset="0"/>
                <a:cs typeface="Segoe UI Semilight" panose="020B0402040204020203" pitchFamily="34" charset="0"/>
              </a:rPr>
              <a:t>Tip: go slow, read carefully, don’t skip steps</a:t>
            </a:r>
            <a:br>
              <a:rPr lang="en-US" sz="4400" dirty="0">
                <a:latin typeface="Segoe UI Semilight" panose="020B0402040204020203" pitchFamily="34" charset="0"/>
                <a:cs typeface="Segoe UI Semilight" panose="020B0402040204020203" pitchFamily="34" charset="0"/>
              </a:rPr>
            </a:br>
            <a:br>
              <a:rPr lang="en-US" sz="4400" dirty="0">
                <a:latin typeface="Segoe UI Semilight" panose="020B0402040204020203" pitchFamily="34" charset="0"/>
                <a:cs typeface="Segoe UI Semilight" panose="020B0402040204020203" pitchFamily="34" charset="0"/>
                <a:hlinkClick r:id="rId4"/>
              </a:rPr>
            </a:br>
            <a:br>
              <a:rPr lang="en-US" dirty="0">
                <a:latin typeface="Segoe UI Semilight" panose="020B0402040204020203" pitchFamily="34" charset="0"/>
                <a:cs typeface="Segoe UI Semilight" panose="020B0402040204020203" pitchFamily="34" charset="0"/>
              </a:rPr>
            </a:br>
            <a:br>
              <a:rPr lang="en-US" dirty="0">
                <a:latin typeface="Segoe UI Semilight" panose="020B0402040204020203" pitchFamily="34" charset="0"/>
                <a:cs typeface="Segoe UI Semilight" panose="020B0402040204020203" pitchFamily="34" charset="0"/>
              </a:rPr>
            </a:br>
            <a:endParaRPr lang="en-US" dirty="0">
              <a:solidFill>
                <a:srgbClr val="FFFF00"/>
              </a:solidFill>
              <a:latin typeface="Segoe UI Semilight" panose="020B0402040204020203" pitchFamily="34" charset="0"/>
              <a:cs typeface="Segoe UI Semilight" panose="020B0402040204020203" pitchFamily="34" charset="0"/>
            </a:endParaRPr>
          </a:p>
        </p:txBody>
      </p:sp>
      <p:sp>
        <p:nvSpPr>
          <p:cNvPr id="5" name="Title 16">
            <a:extLst>
              <a:ext uri="{FF2B5EF4-FFF2-40B4-BE49-F238E27FC236}">
                <a16:creationId xmlns:a16="http://schemas.microsoft.com/office/drawing/2014/main" id="{A59EA4C2-7E62-4580-BA01-BB9139C36ED9}"/>
              </a:ext>
            </a:extLst>
          </p:cNvPr>
          <p:cNvSpPr txBox="1">
            <a:spLocks/>
          </p:cNvSpPr>
          <p:nvPr/>
        </p:nvSpPr>
        <p:spPr>
          <a:xfrm>
            <a:off x="269240" y="289512"/>
            <a:ext cx="11655840" cy="899665"/>
          </a:xfrm>
          <a:prstGeom prst="rect">
            <a:avLst/>
          </a:prstGeom>
        </p:spPr>
        <p:txBody>
          <a:bodyPr vert="horz" wrap="square" lIns="146304" tIns="91440" rIns="146304" bIns="91440" rtlCol="0" anchor="t">
            <a:noAutofit/>
          </a:bodyPr>
          <a:lstStyle>
            <a:lvl1pPr algn="l" defTabSz="914192" rtl="0" eaLnBrk="1" latinLnBrk="0" hangingPunct="1">
              <a:lnSpc>
                <a:spcPct val="90000"/>
              </a:lnSpc>
              <a:spcBef>
                <a:spcPct val="0"/>
              </a:spcBef>
              <a:buNone/>
              <a:defRPr lang="en-US" sz="4117" b="0" kern="1200" cap="none" spc="-100" baseline="0" dirty="0" smtClean="0">
                <a:ln w="3175">
                  <a:noFill/>
                </a:ln>
                <a:solidFill>
                  <a:schemeClr val="tx1"/>
                </a:solidFill>
                <a:effectLst/>
                <a:latin typeface="+mj-lt"/>
                <a:ea typeface="+mn-ea"/>
                <a:cs typeface="Segoe UI" pitchFamily="34" charset="0"/>
              </a:defRPr>
            </a:lvl1pPr>
          </a:lstStyle>
          <a:p>
            <a:pPr>
              <a:defRPr/>
            </a:pPr>
            <a:r>
              <a:rPr kumimoji="0" lang="en-US" sz="4400" b="0" i="0" u="none" strike="noStrike" kern="1200" cap="none" spc="-100" normalizeH="0" baseline="0" noProof="0" dirty="0">
                <a:ln w="3175">
                  <a:noFill/>
                </a:ln>
                <a:solidFill>
                  <a:srgbClr val="FFFFFF"/>
                </a:solidFill>
                <a:effectLst/>
                <a:uLnTx/>
                <a:uFillTx/>
                <a:latin typeface="Segoe UI Light"/>
                <a:ea typeface="+mn-ea"/>
                <a:cs typeface="Segoe UI" pitchFamily="34" charset="0"/>
              </a:rPr>
              <a:t>Lab 4: </a:t>
            </a:r>
            <a:r>
              <a:rPr lang="en-US" b="1" dirty="0"/>
              <a:t>Enhancing Applications with Bing Search</a:t>
            </a:r>
          </a:p>
          <a:p>
            <a:pPr marL="0" marR="0" lvl="0" indent="0" algn="l" defTabSz="914192" rtl="0" eaLnBrk="1" fontAlgn="auto" latinLnBrk="0" hangingPunct="1">
              <a:lnSpc>
                <a:spcPct val="90000"/>
              </a:lnSpc>
              <a:spcBef>
                <a:spcPct val="0"/>
              </a:spcBef>
              <a:spcAft>
                <a:spcPts val="0"/>
              </a:spcAft>
              <a:buClrTx/>
              <a:buSzTx/>
              <a:buFontTx/>
              <a:buNone/>
              <a:tabLst/>
              <a:defRPr/>
            </a:pPr>
            <a:endParaRPr kumimoji="0" lang="en-US" sz="4400" b="0" i="0" u="none" strike="noStrike" kern="1200" cap="none" spc="-100" normalizeH="0" baseline="0" noProof="0" dirty="0">
              <a:ln w="3175">
                <a:noFill/>
              </a:ln>
              <a:solidFill>
                <a:srgbClr val="FFFFFF"/>
              </a:solidFill>
              <a:effectLst/>
              <a:uLnTx/>
              <a:uFillTx/>
              <a:latin typeface="Segoe UI Light"/>
              <a:ea typeface="+mn-ea"/>
              <a:cs typeface="Segoe UI" pitchFamily="34" charset="0"/>
            </a:endParaRPr>
          </a:p>
          <a:p>
            <a:pPr marL="0" marR="0" lvl="0" indent="0" algn="l" defTabSz="914192" rtl="0" eaLnBrk="1" fontAlgn="auto" latinLnBrk="0" hangingPunct="1">
              <a:lnSpc>
                <a:spcPct val="90000"/>
              </a:lnSpc>
              <a:spcBef>
                <a:spcPct val="0"/>
              </a:spcBef>
              <a:spcAft>
                <a:spcPts val="0"/>
              </a:spcAft>
              <a:buClrTx/>
              <a:buSzTx/>
              <a:buFontTx/>
              <a:buNone/>
              <a:tabLst/>
              <a:defRPr/>
            </a:pPr>
            <a:endParaRPr kumimoji="0" lang="en-US" sz="4400" b="0" i="0" u="none" strike="noStrike" kern="1200" cap="none" spc="-100" normalizeH="0" baseline="0" noProof="0" dirty="0">
              <a:ln w="3175">
                <a:noFill/>
              </a:ln>
              <a:solidFill>
                <a:srgbClr val="FFFFFF"/>
              </a:soli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101168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49"/>
          <p:cNvPicPr>
            <a:picLocks noChangeAspect="1"/>
          </p:cNvPicPr>
          <p:nvPr/>
        </p:nvPicPr>
        <p:blipFill rotWithShape="1">
          <a:blip r:embed="rId2" cstate="print">
            <a:grayscl/>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a:ext>
            </a:extLst>
          </a:blip>
          <a:srcRect l="-296"/>
          <a:stretch/>
        </p:blipFill>
        <p:spPr>
          <a:xfrm>
            <a:off x="8242733" y="5225199"/>
            <a:ext cx="3728801" cy="846667"/>
          </a:xfrm>
          <a:prstGeom prst="rect">
            <a:avLst/>
          </a:prstGeom>
        </p:spPr>
      </p:pic>
      <p:pic>
        <p:nvPicPr>
          <p:cNvPr id="51" name="Picture 50"/>
          <p:cNvPicPr>
            <a:picLocks noChangeAspect="1"/>
          </p:cNvPicPr>
          <p:nvPr/>
        </p:nvPicPr>
        <p:blipFill rotWithShape="1">
          <a:blip r:embed="rId4" cstate="print">
            <a:grayscl/>
            <a:extLst>
              <a:ext uri="{28A0092B-C50C-407E-A947-70E740481C1C}">
                <a14:useLocalDpi xmlns:a14="http://schemas.microsoft.com/office/drawing/2010/main"/>
              </a:ext>
            </a:extLst>
          </a:blip>
          <a:srcRect/>
          <a:stretch/>
        </p:blipFill>
        <p:spPr>
          <a:xfrm>
            <a:off x="8253317" y="4439920"/>
            <a:ext cx="3742057" cy="833120"/>
          </a:xfrm>
          <a:prstGeom prst="rect">
            <a:avLst/>
          </a:prstGeom>
        </p:spPr>
      </p:pic>
      <p:pic>
        <p:nvPicPr>
          <p:cNvPr id="52" name="Picture 51"/>
          <p:cNvPicPr>
            <a:picLocks noChangeAspect="1"/>
          </p:cNvPicPr>
          <p:nvPr/>
        </p:nvPicPr>
        <p:blipFill rotWithShape="1">
          <a:blip r:embed="rId5" cstate="print">
            <a:grayscl/>
            <a:extLst>
              <a:ext uri="{28A0092B-C50C-407E-A947-70E740481C1C}">
                <a14:useLocalDpi xmlns:a14="http://schemas.microsoft.com/office/drawing/2010/main"/>
              </a:ext>
            </a:extLst>
          </a:blip>
          <a:srcRect/>
          <a:stretch/>
        </p:blipFill>
        <p:spPr>
          <a:xfrm>
            <a:off x="8255433" y="3608493"/>
            <a:ext cx="3822356" cy="821267"/>
          </a:xfrm>
          <a:prstGeom prst="rect">
            <a:avLst/>
          </a:prstGeom>
        </p:spPr>
      </p:pic>
      <p:pic>
        <p:nvPicPr>
          <p:cNvPr id="53" name="Picture 52"/>
          <p:cNvPicPr>
            <a:picLocks noChangeAspect="1"/>
          </p:cNvPicPr>
          <p:nvPr/>
        </p:nvPicPr>
        <p:blipFill rotWithShape="1">
          <a:blip r:embed="rId6" cstate="print">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a:ext>
            </a:extLst>
          </a:blip>
          <a:srcRect/>
          <a:stretch/>
        </p:blipFill>
        <p:spPr>
          <a:xfrm>
            <a:off x="8249081" y="2799080"/>
            <a:ext cx="3761488" cy="787401"/>
          </a:xfrm>
          <a:prstGeom prst="rect">
            <a:avLst/>
          </a:prstGeom>
        </p:spPr>
      </p:pic>
      <p:pic>
        <p:nvPicPr>
          <p:cNvPr id="54" name="Picture 53">
            <a:extLst>
              <a:ext uri="{FF2B5EF4-FFF2-40B4-BE49-F238E27FC236}">
                <a16:creationId xmlns:a16="http://schemas.microsoft.com/office/drawing/2014/main" id="{179C74D5-5540-4D41-B867-EEE83A5D2F74}"/>
              </a:ext>
            </a:extLst>
          </p:cNvPr>
          <p:cNvPicPr>
            <a:picLocks noChangeAspect="1"/>
          </p:cNvPicPr>
          <p:nvPr/>
        </p:nvPicPr>
        <p:blipFill rotWithShape="1">
          <a:blip r:embed="rId8" cstate="print">
            <a:extLst>
              <a:ext uri="{BEBA8EAE-BF5A-486C-A8C5-ECC9F3942E4B}">
                <a14:imgProps xmlns:a14="http://schemas.microsoft.com/office/drawing/2010/main">
                  <a14:imgLayer r:embed="rId9">
                    <a14:imgEffect>
                      <a14:saturation sat="0"/>
                    </a14:imgEffect>
                  </a14:imgLayer>
                </a14:imgProps>
              </a:ext>
              <a:ext uri="{28A0092B-C50C-407E-A947-70E740481C1C}">
                <a14:useLocalDpi xmlns:a14="http://schemas.microsoft.com/office/drawing/2010/main"/>
              </a:ext>
            </a:extLst>
          </a:blip>
          <a:srcRect/>
          <a:stretch/>
        </p:blipFill>
        <p:spPr>
          <a:xfrm>
            <a:off x="8253315" y="1165015"/>
            <a:ext cx="3768791" cy="798407"/>
          </a:xfrm>
          <a:prstGeom prst="rect">
            <a:avLst/>
          </a:prstGeom>
        </p:spPr>
      </p:pic>
      <p:pic>
        <p:nvPicPr>
          <p:cNvPr id="55" name="Picture 54">
            <a:extLst>
              <a:ext uri="{FF2B5EF4-FFF2-40B4-BE49-F238E27FC236}">
                <a16:creationId xmlns:a16="http://schemas.microsoft.com/office/drawing/2014/main" id="{179C74D5-5540-4D41-B867-EEE83A5D2F74}"/>
              </a:ext>
            </a:extLst>
          </p:cNvPr>
          <p:cNvPicPr>
            <a:picLocks noChangeAspect="1"/>
          </p:cNvPicPr>
          <p:nvPr/>
        </p:nvPicPr>
        <p:blipFill rotWithShape="1">
          <a:blip r:embed="rId10" cstate="print">
            <a:extLst>
              <a:ext uri="{BEBA8EAE-BF5A-486C-A8C5-ECC9F3942E4B}">
                <a14:imgProps xmlns:a14="http://schemas.microsoft.com/office/drawing/2010/main">
                  <a14:imgLayer r:embed="rId11">
                    <a14:imgEffect>
                      <a14:saturation sat="0"/>
                    </a14:imgEffect>
                  </a14:imgLayer>
                </a14:imgProps>
              </a:ext>
              <a:ext uri="{28A0092B-C50C-407E-A947-70E740481C1C}">
                <a14:useLocalDpi xmlns:a14="http://schemas.microsoft.com/office/drawing/2010/main"/>
              </a:ext>
            </a:extLst>
          </a:blip>
          <a:srcRect r="-2807"/>
          <a:stretch/>
        </p:blipFill>
        <p:spPr>
          <a:xfrm>
            <a:off x="8249083" y="335780"/>
            <a:ext cx="3769965" cy="784768"/>
          </a:xfrm>
          <a:prstGeom prst="rect">
            <a:avLst/>
          </a:prstGeom>
        </p:spPr>
      </p:pic>
      <p:pic>
        <p:nvPicPr>
          <p:cNvPr id="56" name="Picture 55">
            <a:extLst>
              <a:ext uri="{FF2B5EF4-FFF2-40B4-BE49-F238E27FC236}">
                <a16:creationId xmlns:a16="http://schemas.microsoft.com/office/drawing/2014/main" id="{179C74D5-5540-4D41-B867-EEE83A5D2F74}"/>
              </a:ext>
            </a:extLst>
          </p:cNvPr>
          <p:cNvPicPr>
            <a:picLocks noChangeAspect="1"/>
          </p:cNvPicPr>
          <p:nvPr/>
        </p:nvPicPr>
        <p:blipFill rotWithShape="1">
          <a:blip r:embed="rId12" cstate="print">
            <a:extLst>
              <a:ext uri="{BEBA8EAE-BF5A-486C-A8C5-ECC9F3942E4B}">
                <a14:imgProps xmlns:a14="http://schemas.microsoft.com/office/drawing/2010/main">
                  <a14:imgLayer r:embed="rId13">
                    <a14:imgEffect>
                      <a14:saturation sat="0"/>
                    </a14:imgEffect>
                  </a14:imgLayer>
                </a14:imgProps>
              </a:ext>
              <a:ext uri="{28A0092B-C50C-407E-A947-70E740481C1C}">
                <a14:useLocalDpi xmlns:a14="http://schemas.microsoft.com/office/drawing/2010/main"/>
              </a:ext>
            </a:extLst>
          </a:blip>
          <a:srcRect l="-196"/>
          <a:stretch/>
        </p:blipFill>
        <p:spPr>
          <a:xfrm flipH="1">
            <a:off x="8249081" y="1973872"/>
            <a:ext cx="3767667" cy="809968"/>
          </a:xfrm>
          <a:prstGeom prst="rect">
            <a:avLst/>
          </a:prstGeom>
        </p:spPr>
      </p:pic>
      <p:sp>
        <p:nvSpPr>
          <p:cNvPr id="57" name="Title 1">
            <a:extLst>
              <a:ext uri="{FF2B5EF4-FFF2-40B4-BE49-F238E27FC236}">
                <a16:creationId xmlns:a16="http://schemas.microsoft.com/office/drawing/2014/main" id="{D0E82AF1-A162-7D4B-B4DA-B945186EFEB7}"/>
              </a:ext>
            </a:extLst>
          </p:cNvPr>
          <p:cNvSpPr>
            <a:spLocks noGrp="1"/>
          </p:cNvSpPr>
          <p:nvPr>
            <p:ph type="title"/>
          </p:nvPr>
        </p:nvSpPr>
        <p:spPr>
          <a:xfrm>
            <a:off x="309731" y="226020"/>
            <a:ext cx="6833192" cy="909867"/>
          </a:xfrm>
        </p:spPr>
        <p:txBody>
          <a:bodyPr>
            <a:normAutofit/>
          </a:bodyPr>
          <a:lstStyle/>
          <a:p>
            <a:r>
              <a:rPr lang="en-US" dirty="0"/>
              <a:t>Pillars of Digital Innovation</a:t>
            </a:r>
          </a:p>
        </p:txBody>
      </p:sp>
      <p:sp>
        <p:nvSpPr>
          <p:cNvPr id="58" name="Title 1">
            <a:extLst>
              <a:ext uri="{FF2B5EF4-FFF2-40B4-BE49-F238E27FC236}">
                <a16:creationId xmlns:a16="http://schemas.microsoft.com/office/drawing/2014/main" id="{9E0965B5-4424-1840-BEA9-B3C926785077}"/>
              </a:ext>
            </a:extLst>
          </p:cNvPr>
          <p:cNvSpPr txBox="1">
            <a:spLocks/>
          </p:cNvSpPr>
          <p:nvPr/>
        </p:nvSpPr>
        <p:spPr>
          <a:xfrm>
            <a:off x="498558" y="1585927"/>
            <a:ext cx="4786077" cy="3224600"/>
          </a:xfrm>
          <a:prstGeom prst="rect">
            <a:avLst/>
          </a:prstGeom>
        </p:spPr>
        <p:txBody>
          <a:bodyPr anchor="t">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defTabSz="914377">
              <a:lnSpc>
                <a:spcPct val="100000"/>
              </a:lnSpc>
              <a:spcAft>
                <a:spcPts val="3200"/>
              </a:spcAft>
            </a:pPr>
            <a:r>
              <a:rPr lang="en-US" sz="1600" b="1" dirty="0">
                <a:solidFill>
                  <a:srgbClr val="582873"/>
                </a:solidFill>
                <a:latin typeface="Verdana" panose="020B0604030504040204" pitchFamily="34" charset="0"/>
                <a:ea typeface="Verdana" panose="020B0604030504040204" pitchFamily="34" charset="0"/>
                <a:cs typeface="Verdana" panose="020B0604030504040204" pitchFamily="34" charset="0"/>
              </a:rPr>
              <a:t>Digital Experience </a:t>
            </a:r>
            <a:r>
              <a:rPr lang="en-US" sz="1600" dirty="0">
                <a:solidFill>
                  <a:srgbClr val="582873"/>
                </a:solidFill>
                <a:latin typeface="Verdana" panose="020B0604030504040204" pitchFamily="34" charset="0"/>
                <a:ea typeface="Verdana" panose="020B0604030504040204" pitchFamily="34" charset="0"/>
                <a:cs typeface="Verdana" panose="020B0604030504040204" pitchFamily="34" charset="0"/>
              </a:rPr>
              <a:t>provides winning solutions that engage customers and employees in new, meaningful ways.</a:t>
            </a:r>
          </a:p>
          <a:p>
            <a:pPr defTabSz="914377">
              <a:lnSpc>
                <a:spcPct val="100000"/>
              </a:lnSpc>
              <a:spcAft>
                <a:spcPts val="3200"/>
              </a:spcAft>
            </a:pPr>
            <a:r>
              <a:rPr lang="en-US" sz="1600" b="1" dirty="0">
                <a:solidFill>
                  <a:srgbClr val="582873"/>
                </a:solidFill>
                <a:latin typeface="Verdana" panose="020B0604030504040204" pitchFamily="34" charset="0"/>
                <a:ea typeface="Verdana" panose="020B0604030504040204" pitchFamily="34" charset="0"/>
                <a:cs typeface="Verdana" panose="020B0604030504040204" pitchFamily="34" charset="0"/>
              </a:rPr>
              <a:t>Disruptive Technology Innovations, </a:t>
            </a:r>
            <a:r>
              <a:rPr lang="en-US" sz="1600" dirty="0">
                <a:solidFill>
                  <a:srgbClr val="582873"/>
                </a:solidFill>
                <a:latin typeface="Verdana" panose="020B0604030504040204" pitchFamily="34" charset="0"/>
                <a:ea typeface="Verdana" panose="020B0604030504040204" pitchFamily="34" charset="0"/>
                <a:cs typeface="Verdana" panose="020B0604030504040204" pitchFamily="34" charset="0"/>
              </a:rPr>
              <a:t>both proven and emerging, captivate customers, empower employees and transform business operations.</a:t>
            </a:r>
          </a:p>
          <a:p>
            <a:pPr defTabSz="914377">
              <a:lnSpc>
                <a:spcPct val="100000"/>
              </a:lnSpc>
            </a:pPr>
            <a:r>
              <a:rPr lang="en-US" sz="1600" b="1" dirty="0">
                <a:solidFill>
                  <a:srgbClr val="582873"/>
                </a:solidFill>
                <a:latin typeface="Verdana" panose="020B0604030504040204" pitchFamily="34" charset="0"/>
                <a:ea typeface="Verdana" panose="020B0604030504040204" pitchFamily="34" charset="0"/>
                <a:cs typeface="Verdana" panose="020B0604030504040204" pitchFamily="34" charset="0"/>
              </a:rPr>
              <a:t>Continuous Services </a:t>
            </a:r>
            <a:r>
              <a:rPr lang="en-US" sz="1600" dirty="0">
                <a:solidFill>
                  <a:srgbClr val="582873"/>
                </a:solidFill>
                <a:latin typeface="Verdana" panose="020B0604030504040204" pitchFamily="34" charset="0"/>
                <a:ea typeface="Verdana" panose="020B0604030504040204" pitchFamily="34" charset="0"/>
                <a:cs typeface="Verdana" panose="020B0604030504040204" pitchFamily="34" charset="0"/>
              </a:rPr>
              <a:t>sustains innovation with strategy, support, delivery, and data-driven insights.</a:t>
            </a:r>
          </a:p>
        </p:txBody>
      </p:sp>
      <p:pic>
        <p:nvPicPr>
          <p:cNvPr id="59" name="Picture 58"/>
          <p:cNvPicPr>
            <a:picLocks noChangeAspect="1"/>
          </p:cNvPicPr>
          <p:nvPr/>
        </p:nvPicPr>
        <p:blipFill>
          <a:blip r:embed="rId14" cstate="print">
            <a:extLst>
              <a:ext uri="{28A0092B-C50C-407E-A947-70E740481C1C}">
                <a14:useLocalDpi xmlns:a14="http://schemas.microsoft.com/office/drawing/2010/main"/>
              </a:ext>
            </a:extLst>
          </a:blip>
          <a:stretch>
            <a:fillRect/>
          </a:stretch>
        </p:blipFill>
        <p:spPr>
          <a:xfrm>
            <a:off x="5336424" y="1972660"/>
            <a:ext cx="773152" cy="975360"/>
          </a:xfrm>
          <a:prstGeom prst="rect">
            <a:avLst/>
          </a:prstGeom>
        </p:spPr>
      </p:pic>
      <p:sp>
        <p:nvSpPr>
          <p:cNvPr id="60" name="TextBox 59"/>
          <p:cNvSpPr txBox="1"/>
          <p:nvPr/>
        </p:nvSpPr>
        <p:spPr>
          <a:xfrm>
            <a:off x="5334167" y="3198227"/>
            <a:ext cx="1054325" cy="666786"/>
          </a:xfrm>
          <a:prstGeom prst="rect">
            <a:avLst/>
          </a:prstGeom>
          <a:noFill/>
          <a:ln>
            <a:noFill/>
          </a:ln>
        </p:spPr>
        <p:txBody>
          <a:bodyPr wrap="square" rtlCol="0">
            <a:spAutoFit/>
          </a:bodyPr>
          <a:lstStyle/>
          <a:p>
            <a:pPr defTabSz="914377"/>
            <a:r>
              <a:rPr lang="en-US" sz="3733" dirty="0">
                <a:solidFill>
                  <a:srgbClr val="582873"/>
                </a:solidFill>
                <a:latin typeface="Verdana" panose="020B0604030504040204" pitchFamily="34" charset="0"/>
                <a:ea typeface="Verdana" panose="020B0604030504040204" pitchFamily="34" charset="0"/>
              </a:rPr>
              <a:t>DI</a:t>
            </a:r>
          </a:p>
        </p:txBody>
      </p:sp>
      <p:pic>
        <p:nvPicPr>
          <p:cNvPr id="61" name="Picture 60"/>
          <p:cNvPicPr>
            <a:picLocks noChangeAspect="1"/>
          </p:cNvPicPr>
          <p:nvPr/>
        </p:nvPicPr>
        <p:blipFill>
          <a:blip r:embed="rId15" cstate="print">
            <a:extLst>
              <a:ext uri="{28A0092B-C50C-407E-A947-70E740481C1C}">
                <a14:useLocalDpi xmlns:a14="http://schemas.microsoft.com/office/drawing/2010/main"/>
              </a:ext>
            </a:extLst>
          </a:blip>
          <a:stretch>
            <a:fillRect/>
          </a:stretch>
        </p:blipFill>
        <p:spPr>
          <a:xfrm>
            <a:off x="6488715" y="207123"/>
            <a:ext cx="2532507" cy="5982207"/>
          </a:xfrm>
          <a:prstGeom prst="rect">
            <a:avLst/>
          </a:prstGeom>
        </p:spPr>
      </p:pic>
      <p:sp>
        <p:nvSpPr>
          <p:cNvPr id="62" name="Rectangle 61"/>
          <p:cNvSpPr/>
          <p:nvPr/>
        </p:nvSpPr>
        <p:spPr>
          <a:xfrm>
            <a:off x="8251870" y="700695"/>
            <a:ext cx="2100741" cy="409063"/>
          </a:xfrm>
          <a:prstGeom prst="rect">
            <a:avLst/>
          </a:prstGeom>
          <a:solidFill>
            <a:srgbClr val="D30C55">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srgbClr val="1F8A47"/>
              </a:solidFill>
              <a:latin typeface="Calibri" panose="020F0502020204030204"/>
            </a:endParaRPr>
          </a:p>
        </p:txBody>
      </p:sp>
      <p:sp>
        <p:nvSpPr>
          <p:cNvPr id="63" name="Rectangle 62"/>
          <p:cNvSpPr/>
          <p:nvPr/>
        </p:nvSpPr>
        <p:spPr>
          <a:xfrm>
            <a:off x="8251750" y="1526847"/>
            <a:ext cx="1319817" cy="409063"/>
          </a:xfrm>
          <a:prstGeom prst="rect">
            <a:avLst/>
          </a:prstGeom>
          <a:solidFill>
            <a:srgbClr val="D40E8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srgbClr val="1F8A47"/>
              </a:solidFill>
              <a:latin typeface="Calibri" panose="020F0502020204030204"/>
            </a:endParaRPr>
          </a:p>
        </p:txBody>
      </p:sp>
      <p:sp>
        <p:nvSpPr>
          <p:cNvPr id="64" name="Rectangle 63"/>
          <p:cNvSpPr/>
          <p:nvPr/>
        </p:nvSpPr>
        <p:spPr>
          <a:xfrm>
            <a:off x="8251750" y="2345786"/>
            <a:ext cx="1103917" cy="409063"/>
          </a:xfrm>
          <a:prstGeom prst="rect">
            <a:avLst/>
          </a:prstGeom>
          <a:solidFill>
            <a:srgbClr val="B01C87">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srgbClr val="1F8A47"/>
              </a:solidFill>
              <a:latin typeface="Calibri" panose="020F0502020204030204"/>
            </a:endParaRPr>
          </a:p>
        </p:txBody>
      </p:sp>
      <p:sp>
        <p:nvSpPr>
          <p:cNvPr id="65" name="Rectangle 64"/>
          <p:cNvSpPr/>
          <p:nvPr/>
        </p:nvSpPr>
        <p:spPr>
          <a:xfrm>
            <a:off x="8251750" y="4001195"/>
            <a:ext cx="2602517" cy="409063"/>
          </a:xfrm>
          <a:prstGeom prst="rect">
            <a:avLst/>
          </a:prstGeom>
          <a:solidFill>
            <a:srgbClr val="0098BA">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srgbClr val="1F8A47"/>
              </a:solidFill>
              <a:latin typeface="Calibri" panose="020F0502020204030204"/>
            </a:endParaRPr>
          </a:p>
        </p:txBody>
      </p:sp>
      <p:sp>
        <p:nvSpPr>
          <p:cNvPr id="66" name="Rectangle 65"/>
          <p:cNvSpPr/>
          <p:nvPr/>
        </p:nvSpPr>
        <p:spPr>
          <a:xfrm>
            <a:off x="8251749" y="4836009"/>
            <a:ext cx="2386492" cy="409063"/>
          </a:xfrm>
          <a:prstGeom prst="rect">
            <a:avLst/>
          </a:prstGeom>
          <a:solidFill>
            <a:srgbClr val="57B5E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srgbClr val="1F8A47"/>
              </a:solidFill>
              <a:latin typeface="Calibri" panose="020F0502020204030204"/>
            </a:endParaRPr>
          </a:p>
        </p:txBody>
      </p:sp>
      <p:sp>
        <p:nvSpPr>
          <p:cNvPr id="67" name="Rectangle 66"/>
          <p:cNvSpPr/>
          <p:nvPr/>
        </p:nvSpPr>
        <p:spPr>
          <a:xfrm>
            <a:off x="8251749" y="3168435"/>
            <a:ext cx="1910280" cy="409063"/>
          </a:xfrm>
          <a:prstGeom prst="rect">
            <a:avLst/>
          </a:prstGeom>
          <a:solidFill>
            <a:srgbClr val="582873">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srgbClr val="1F8A47"/>
              </a:solidFill>
              <a:latin typeface="Calibri" panose="020F0502020204030204"/>
            </a:endParaRPr>
          </a:p>
        </p:txBody>
      </p:sp>
      <p:sp>
        <p:nvSpPr>
          <p:cNvPr id="68" name="Rectangle 67"/>
          <p:cNvSpPr/>
          <p:nvPr/>
        </p:nvSpPr>
        <p:spPr>
          <a:xfrm>
            <a:off x="8251749" y="5655834"/>
            <a:ext cx="2771851" cy="409063"/>
          </a:xfrm>
          <a:prstGeom prst="rect">
            <a:avLst/>
          </a:prstGeom>
          <a:solidFill>
            <a:srgbClr val="554741">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srgbClr val="1F8A47"/>
              </a:solidFill>
              <a:latin typeface="Calibri" panose="020F0502020204030204"/>
            </a:endParaRPr>
          </a:p>
        </p:txBody>
      </p:sp>
      <p:sp>
        <p:nvSpPr>
          <p:cNvPr id="69" name="Title 1">
            <a:extLst>
              <a:ext uri="{FF2B5EF4-FFF2-40B4-BE49-F238E27FC236}">
                <a16:creationId xmlns:a16="http://schemas.microsoft.com/office/drawing/2014/main" id="{6C22F454-770F-CC49-A5B4-9EBF8ADA2B03}"/>
              </a:ext>
            </a:extLst>
          </p:cNvPr>
          <p:cNvSpPr txBox="1">
            <a:spLocks/>
          </p:cNvSpPr>
          <p:nvPr/>
        </p:nvSpPr>
        <p:spPr>
          <a:xfrm>
            <a:off x="8283731" y="297474"/>
            <a:ext cx="2994365" cy="5301093"/>
          </a:xfrm>
          <a:prstGeom prst="rect">
            <a:avLst/>
          </a:prstGeom>
        </p:spPr>
        <p:txBody>
          <a:bodyPr anchor="t">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defTabSz="914377">
              <a:lnSpc>
                <a:spcPts val="6533"/>
              </a:lnSpc>
            </a:pPr>
            <a:r>
              <a:rPr lang="en-US" sz="1600" dirty="0">
                <a:solidFill>
                  <a:prstClr val="white"/>
                </a:solidFill>
              </a:rPr>
              <a:t>Cloud Enablement</a:t>
            </a:r>
          </a:p>
          <a:p>
            <a:pPr defTabSz="914377">
              <a:lnSpc>
                <a:spcPts val="6533"/>
              </a:lnSpc>
            </a:pPr>
            <a:r>
              <a:rPr lang="en-US" sz="1600" dirty="0">
                <a:solidFill>
                  <a:prstClr val="white"/>
                </a:solidFill>
              </a:rPr>
              <a:t>Data &amp; AI</a:t>
            </a:r>
          </a:p>
          <a:p>
            <a:pPr defTabSz="914377">
              <a:lnSpc>
                <a:spcPts val="6533"/>
              </a:lnSpc>
            </a:pPr>
            <a:r>
              <a:rPr lang="en-US" sz="1600" dirty="0">
                <a:solidFill>
                  <a:prstClr val="white"/>
                </a:solidFill>
              </a:rPr>
              <a:t>DevOps</a:t>
            </a:r>
          </a:p>
          <a:p>
            <a:pPr defTabSz="914377">
              <a:lnSpc>
                <a:spcPts val="6533"/>
              </a:lnSpc>
            </a:pPr>
            <a:r>
              <a:rPr lang="en-US" sz="1600" dirty="0">
                <a:solidFill>
                  <a:prstClr val="white"/>
                </a:solidFill>
              </a:rPr>
              <a:t>Digital Strategy</a:t>
            </a:r>
          </a:p>
          <a:p>
            <a:pPr defTabSz="914377">
              <a:lnSpc>
                <a:spcPts val="6533"/>
              </a:lnSpc>
            </a:pPr>
            <a:r>
              <a:rPr lang="en-US" sz="1600" dirty="0">
                <a:solidFill>
                  <a:prstClr val="white"/>
                </a:solidFill>
              </a:rPr>
              <a:t>Intelligent Applications</a:t>
            </a:r>
          </a:p>
          <a:p>
            <a:pPr defTabSz="914377">
              <a:lnSpc>
                <a:spcPts val="6533"/>
              </a:lnSpc>
            </a:pPr>
            <a:r>
              <a:rPr lang="en-US" sz="1600" dirty="0" err="1">
                <a:solidFill>
                  <a:prstClr val="white"/>
                </a:solidFill>
              </a:rPr>
              <a:t>IoT</a:t>
            </a:r>
            <a:r>
              <a:rPr lang="en-US" sz="1600" dirty="0">
                <a:solidFill>
                  <a:prstClr val="white"/>
                </a:solidFill>
              </a:rPr>
              <a:t> and Smart Edge</a:t>
            </a:r>
          </a:p>
          <a:p>
            <a:pPr defTabSz="914377">
              <a:lnSpc>
                <a:spcPts val="6533"/>
              </a:lnSpc>
            </a:pPr>
            <a:r>
              <a:rPr lang="en-US" sz="1600" dirty="0">
                <a:solidFill>
                  <a:prstClr val="white"/>
                </a:solidFill>
              </a:rPr>
              <a:t>Transformation Services</a:t>
            </a:r>
          </a:p>
        </p:txBody>
      </p:sp>
      <p:sp>
        <p:nvSpPr>
          <p:cNvPr id="70" name="Rectangle 69"/>
          <p:cNvSpPr/>
          <p:nvPr/>
        </p:nvSpPr>
        <p:spPr>
          <a:xfrm>
            <a:off x="11684000" y="200773"/>
            <a:ext cx="1357131" cy="59822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dirty="0">
                <a:solidFill>
                  <a:prstClr val="white"/>
                </a:solidFill>
                <a:latin typeface="Calibri" panose="020F0502020204030204"/>
              </a:rPr>
              <a:t>   </a:t>
            </a:r>
          </a:p>
        </p:txBody>
      </p:sp>
      <p:sp>
        <p:nvSpPr>
          <p:cNvPr id="71" name="Rectangle 70"/>
          <p:cNvSpPr/>
          <p:nvPr/>
        </p:nvSpPr>
        <p:spPr>
          <a:xfrm>
            <a:off x="8271049" y="1142572"/>
            <a:ext cx="3779520" cy="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prstClr val="white"/>
              </a:solidFill>
              <a:latin typeface="Calibri" panose="020F0502020204030204"/>
            </a:endParaRPr>
          </a:p>
        </p:txBody>
      </p:sp>
      <p:sp>
        <p:nvSpPr>
          <p:cNvPr id="72" name="Rectangle 71"/>
          <p:cNvSpPr/>
          <p:nvPr/>
        </p:nvSpPr>
        <p:spPr>
          <a:xfrm>
            <a:off x="8273716" y="1963628"/>
            <a:ext cx="3779520" cy="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prstClr val="white"/>
              </a:solidFill>
              <a:latin typeface="Calibri" panose="020F0502020204030204"/>
            </a:endParaRPr>
          </a:p>
        </p:txBody>
      </p:sp>
      <p:sp>
        <p:nvSpPr>
          <p:cNvPr id="73" name="Rectangle 72"/>
          <p:cNvSpPr/>
          <p:nvPr/>
        </p:nvSpPr>
        <p:spPr>
          <a:xfrm>
            <a:off x="8272747" y="2787800"/>
            <a:ext cx="3779520" cy="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prstClr val="white"/>
              </a:solidFill>
              <a:latin typeface="Calibri" panose="020F0502020204030204"/>
            </a:endParaRPr>
          </a:p>
        </p:txBody>
      </p:sp>
      <p:sp>
        <p:nvSpPr>
          <p:cNvPr id="74" name="Rectangle 73"/>
          <p:cNvSpPr/>
          <p:nvPr/>
        </p:nvSpPr>
        <p:spPr>
          <a:xfrm>
            <a:off x="8262732" y="3608448"/>
            <a:ext cx="3779520" cy="0"/>
          </a:xfrm>
          <a:prstGeom prst="rect">
            <a:avLst/>
          </a:prstGeom>
          <a:noFill/>
          <a:ln w="349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prstClr val="white"/>
              </a:solidFill>
              <a:latin typeface="Calibri" panose="020F0502020204030204"/>
            </a:endParaRPr>
          </a:p>
        </p:txBody>
      </p:sp>
      <p:sp>
        <p:nvSpPr>
          <p:cNvPr id="75" name="Rectangle 74"/>
          <p:cNvSpPr/>
          <p:nvPr/>
        </p:nvSpPr>
        <p:spPr>
          <a:xfrm>
            <a:off x="8261285" y="4432500"/>
            <a:ext cx="3779520" cy="0"/>
          </a:xfrm>
          <a:prstGeom prst="rect">
            <a:avLst/>
          </a:prstGeom>
          <a:noFill/>
          <a:ln w="349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prstClr val="white"/>
              </a:solidFill>
              <a:latin typeface="Calibri" panose="020F0502020204030204"/>
            </a:endParaRPr>
          </a:p>
        </p:txBody>
      </p:sp>
      <p:sp>
        <p:nvSpPr>
          <p:cNvPr id="76" name="Rectangle 75"/>
          <p:cNvSpPr/>
          <p:nvPr/>
        </p:nvSpPr>
        <p:spPr>
          <a:xfrm>
            <a:off x="8274985" y="5267039"/>
            <a:ext cx="3779520" cy="0"/>
          </a:xfrm>
          <a:prstGeom prst="rect">
            <a:avLst/>
          </a:prstGeom>
          <a:noFill/>
          <a:ln w="349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prstClr val="white"/>
              </a:solidFill>
              <a:latin typeface="Calibri" panose="020F0502020204030204"/>
            </a:endParaRPr>
          </a:p>
        </p:txBody>
      </p:sp>
    </p:spTree>
    <p:extLst>
      <p:ext uri="{BB962C8B-B14F-4D97-AF65-F5344CB8AC3E}">
        <p14:creationId xmlns:p14="http://schemas.microsoft.com/office/powerpoint/2010/main" val="2022289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5440221-3ED9-574D-A290-3EED7B907B2B}"/>
              </a:ext>
            </a:extLst>
          </p:cNvPr>
          <p:cNvSpPr>
            <a:spLocks noGrp="1"/>
          </p:cNvSpPr>
          <p:nvPr>
            <p:ph type="title"/>
          </p:nvPr>
        </p:nvSpPr>
        <p:spPr>
          <a:xfrm>
            <a:off x="322983" y="304192"/>
            <a:ext cx="3858875" cy="909867"/>
          </a:xfrm>
        </p:spPr>
        <p:txBody>
          <a:bodyPr/>
          <a:lstStyle/>
          <a:p>
            <a:r>
              <a:rPr lang="en-US" dirty="0"/>
              <a:t>Awards </a:t>
            </a:r>
          </a:p>
        </p:txBody>
      </p:sp>
      <p:sp>
        <p:nvSpPr>
          <p:cNvPr id="5" name="Content Placeholder 1">
            <a:extLst>
              <a:ext uri="{FF2B5EF4-FFF2-40B4-BE49-F238E27FC236}">
                <a16:creationId xmlns:a16="http://schemas.microsoft.com/office/drawing/2014/main" id="{0A17AAAF-9BFB-7F42-8236-2C2DF88938BE}"/>
              </a:ext>
            </a:extLst>
          </p:cNvPr>
          <p:cNvSpPr txBox="1">
            <a:spLocks/>
          </p:cNvSpPr>
          <p:nvPr/>
        </p:nvSpPr>
        <p:spPr>
          <a:xfrm>
            <a:off x="5510820" y="675305"/>
            <a:ext cx="6464435" cy="5413248"/>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rgbClr val="726963"/>
                </a:solidFill>
                <a:latin typeface="Verdana" charset="0"/>
                <a:ea typeface="Verdana" charset="0"/>
                <a:cs typeface="Verdana"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rgbClr val="726963"/>
                </a:solidFill>
                <a:latin typeface="Verdana" charset="0"/>
                <a:ea typeface="Verdana" charset="0"/>
                <a:cs typeface="Verdana"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rgbClr val="726963"/>
                </a:solidFill>
                <a:latin typeface="Verdana" charset="0"/>
                <a:ea typeface="Verdana" charset="0"/>
                <a:cs typeface="Verdana"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rgbClr val="726963"/>
                </a:solidFill>
                <a:latin typeface="Verdana" charset="0"/>
                <a:ea typeface="Verdana" charset="0"/>
                <a:cs typeface="Verdana"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rgbClr val="726963"/>
                </a:solidFill>
                <a:latin typeface="Verdana" charset="0"/>
                <a:ea typeface="Verdana" charset="0"/>
                <a:cs typeface="Verdana"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defTabSz="914377">
              <a:lnSpc>
                <a:spcPts val="1600"/>
              </a:lnSpc>
              <a:spcBef>
                <a:spcPts val="1000"/>
              </a:spcBef>
              <a:buNone/>
            </a:pPr>
            <a:r>
              <a:rPr lang="en-US" sz="1867" b="1" dirty="0">
                <a:solidFill>
                  <a:srgbClr val="4B285F"/>
                </a:solidFill>
              </a:rPr>
              <a:t>2018</a:t>
            </a:r>
          </a:p>
          <a:p>
            <a:pPr marL="487668" lvl="1" indent="-228594" defTabSz="914377">
              <a:lnSpc>
                <a:spcPts val="1600"/>
              </a:lnSpc>
              <a:spcBef>
                <a:spcPts val="500"/>
              </a:spcBef>
            </a:pPr>
            <a:r>
              <a:rPr lang="en-US" sz="1400" dirty="0">
                <a:solidFill>
                  <a:srgbClr val="4A403A"/>
                </a:solidFill>
              </a:rPr>
              <a:t>Worldwide Artificial Intelligence Partner of the Year</a:t>
            </a:r>
          </a:p>
          <a:p>
            <a:pPr marL="487668" lvl="1" indent="-228594" defTabSz="914377">
              <a:lnSpc>
                <a:spcPts val="1600"/>
              </a:lnSpc>
              <a:spcBef>
                <a:spcPts val="500"/>
              </a:spcBef>
            </a:pPr>
            <a:r>
              <a:rPr lang="en-US" sz="1400" dirty="0">
                <a:solidFill>
                  <a:srgbClr val="4A403A"/>
                </a:solidFill>
              </a:rPr>
              <a:t>Worldwide Modern Workplace Partner of the Year</a:t>
            </a:r>
          </a:p>
          <a:p>
            <a:pPr marL="487668" lvl="1" indent="-228594" defTabSz="914377">
              <a:lnSpc>
                <a:spcPts val="1600"/>
              </a:lnSpc>
              <a:spcBef>
                <a:spcPts val="500"/>
              </a:spcBef>
            </a:pPr>
            <a:r>
              <a:rPr lang="en-US" sz="1400" dirty="0">
                <a:solidFill>
                  <a:srgbClr val="4A403A"/>
                </a:solidFill>
              </a:rPr>
              <a:t>U.S Partner Award for Apps and Infrastructure – DevOps</a:t>
            </a:r>
          </a:p>
          <a:p>
            <a:pPr marL="487668" lvl="1" indent="-228594" defTabSz="914377">
              <a:lnSpc>
                <a:spcPts val="1600"/>
              </a:lnSpc>
              <a:spcBef>
                <a:spcPts val="500"/>
              </a:spcBef>
            </a:pPr>
            <a:r>
              <a:rPr lang="en-US" sz="1400" dirty="0">
                <a:solidFill>
                  <a:srgbClr val="4A403A"/>
                </a:solidFill>
              </a:rPr>
              <a:t>U.S. Partner Award for Data &amp; AI – Internet of Things</a:t>
            </a:r>
          </a:p>
          <a:p>
            <a:pPr marL="487668" lvl="1" indent="-228594" defTabSz="914377">
              <a:lnSpc>
                <a:spcPts val="1600"/>
              </a:lnSpc>
              <a:spcBef>
                <a:spcPts val="500"/>
              </a:spcBef>
            </a:pPr>
            <a:r>
              <a:rPr lang="en-US" sz="1400" dirty="0">
                <a:solidFill>
                  <a:srgbClr val="4A403A"/>
                </a:solidFill>
              </a:rPr>
              <a:t>U.S Partner Award for Apps &amp; Infrastructure – Open Source Apps and Infrastructure on Azure</a:t>
            </a:r>
          </a:p>
          <a:p>
            <a:pPr marL="10584" lvl="1" indent="0" defTabSz="914377">
              <a:lnSpc>
                <a:spcPts val="800"/>
              </a:lnSpc>
              <a:spcBef>
                <a:spcPts val="500"/>
              </a:spcBef>
              <a:buNone/>
            </a:pPr>
            <a:endParaRPr lang="en-US" sz="1333" b="1" dirty="0">
              <a:solidFill>
                <a:srgbClr val="ED7D31"/>
              </a:solidFill>
            </a:endParaRPr>
          </a:p>
          <a:p>
            <a:pPr marL="10584" lvl="1" indent="0" defTabSz="914377">
              <a:lnSpc>
                <a:spcPts val="1600"/>
              </a:lnSpc>
              <a:spcBef>
                <a:spcPts val="500"/>
              </a:spcBef>
              <a:buNone/>
            </a:pPr>
            <a:r>
              <a:rPr lang="en-US" sz="1867" b="1" dirty="0">
                <a:solidFill>
                  <a:srgbClr val="4B285F"/>
                </a:solidFill>
              </a:rPr>
              <a:t>2017</a:t>
            </a:r>
          </a:p>
          <a:p>
            <a:pPr marL="487668" lvl="1" indent="-228594" defTabSz="914377">
              <a:lnSpc>
                <a:spcPts val="1600"/>
              </a:lnSpc>
              <a:spcBef>
                <a:spcPts val="500"/>
              </a:spcBef>
            </a:pPr>
            <a:r>
              <a:rPr lang="en-US" sz="1400" dirty="0">
                <a:solidFill>
                  <a:srgbClr val="4A403A"/>
                </a:solidFill>
              </a:rPr>
              <a:t>Worldwide Mobile Application Development Partner of the Year </a:t>
            </a:r>
          </a:p>
          <a:p>
            <a:pPr marL="487668" lvl="1" indent="-228594" defTabSz="914377">
              <a:lnSpc>
                <a:spcPts val="1600"/>
              </a:lnSpc>
              <a:spcBef>
                <a:spcPts val="500"/>
              </a:spcBef>
            </a:pPr>
            <a:r>
              <a:rPr lang="en-US" sz="1400" dirty="0">
                <a:solidFill>
                  <a:srgbClr val="4A403A"/>
                </a:solidFill>
              </a:rPr>
              <a:t>Worldwide Open Source on Azure Partner of the Year </a:t>
            </a:r>
          </a:p>
          <a:p>
            <a:pPr marL="487668" lvl="1" indent="-228594" defTabSz="914377">
              <a:lnSpc>
                <a:spcPts val="1600"/>
              </a:lnSpc>
              <a:spcBef>
                <a:spcPts val="500"/>
              </a:spcBef>
            </a:pPr>
            <a:r>
              <a:rPr lang="en-US" sz="1400" dirty="0">
                <a:solidFill>
                  <a:srgbClr val="4A403A"/>
                </a:solidFill>
              </a:rPr>
              <a:t>U.S. NSP Partner of the Year (and runner up)</a:t>
            </a:r>
          </a:p>
          <a:p>
            <a:pPr marL="487668" lvl="1" indent="-228594" defTabSz="914377">
              <a:lnSpc>
                <a:spcPts val="1600"/>
              </a:lnSpc>
              <a:spcBef>
                <a:spcPts val="500"/>
              </a:spcBef>
            </a:pPr>
            <a:r>
              <a:rPr lang="en-US" sz="1400" dirty="0">
                <a:solidFill>
                  <a:srgbClr val="4A403A"/>
                </a:solidFill>
              </a:rPr>
              <a:t>U.S. FED Partner of the Year</a:t>
            </a:r>
          </a:p>
          <a:p>
            <a:pPr marL="487668" lvl="1" indent="-228594" defTabSz="914377">
              <a:lnSpc>
                <a:spcPts val="1600"/>
              </a:lnSpc>
              <a:spcBef>
                <a:spcPts val="500"/>
              </a:spcBef>
            </a:pPr>
            <a:r>
              <a:rPr lang="en-US" sz="1400" dirty="0">
                <a:solidFill>
                  <a:srgbClr val="4A403A"/>
                </a:solidFill>
              </a:rPr>
              <a:t>U.S. EDU Partner of the Year</a:t>
            </a:r>
          </a:p>
          <a:p>
            <a:pPr marL="10584" lvl="1" indent="0" defTabSz="914377">
              <a:lnSpc>
                <a:spcPts val="800"/>
              </a:lnSpc>
              <a:spcBef>
                <a:spcPts val="500"/>
              </a:spcBef>
              <a:buNone/>
            </a:pPr>
            <a:endParaRPr lang="en-US" sz="1333" b="1" dirty="0">
              <a:solidFill>
                <a:srgbClr val="A5A5A5"/>
              </a:solidFill>
            </a:endParaRPr>
          </a:p>
          <a:p>
            <a:pPr marL="10584" lvl="1" indent="0" defTabSz="914377">
              <a:lnSpc>
                <a:spcPts val="1600"/>
              </a:lnSpc>
              <a:spcBef>
                <a:spcPts val="500"/>
              </a:spcBef>
              <a:buNone/>
            </a:pPr>
            <a:r>
              <a:rPr lang="en-US" sz="1867" b="1" dirty="0">
                <a:solidFill>
                  <a:srgbClr val="4B285F"/>
                </a:solidFill>
              </a:rPr>
              <a:t>2016</a:t>
            </a:r>
          </a:p>
          <a:p>
            <a:pPr marL="487668" lvl="1" indent="-228594" defTabSz="914377">
              <a:lnSpc>
                <a:spcPts val="1600"/>
              </a:lnSpc>
              <a:spcBef>
                <a:spcPts val="500"/>
              </a:spcBef>
            </a:pPr>
            <a:r>
              <a:rPr lang="en-US" sz="1400" dirty="0">
                <a:solidFill>
                  <a:srgbClr val="4A403A"/>
                </a:solidFill>
              </a:rPr>
              <a:t>Worldwide Internet of Things Partner of the Year </a:t>
            </a:r>
          </a:p>
          <a:p>
            <a:pPr marL="487668" lvl="1" indent="-228594" defTabSz="914377">
              <a:lnSpc>
                <a:spcPts val="1600"/>
              </a:lnSpc>
              <a:spcBef>
                <a:spcPts val="500"/>
              </a:spcBef>
            </a:pPr>
            <a:r>
              <a:rPr lang="en-US" sz="1400" dirty="0">
                <a:solidFill>
                  <a:srgbClr val="4A403A"/>
                </a:solidFill>
              </a:rPr>
              <a:t>U.S. FED Partner of the Year</a:t>
            </a:r>
          </a:p>
          <a:p>
            <a:pPr marL="487668" lvl="1" indent="-228594" defTabSz="914377">
              <a:lnSpc>
                <a:spcPts val="1600"/>
              </a:lnSpc>
              <a:spcBef>
                <a:spcPts val="500"/>
              </a:spcBef>
            </a:pPr>
            <a:r>
              <a:rPr lang="en-US" sz="1400" dirty="0">
                <a:solidFill>
                  <a:srgbClr val="4A403A"/>
                </a:solidFill>
              </a:rPr>
              <a:t>OEM Device Partner of the Year</a:t>
            </a:r>
          </a:p>
          <a:p>
            <a:pPr marL="685783" lvl="1" indent="-228594" defTabSz="914377">
              <a:lnSpc>
                <a:spcPts val="1600"/>
              </a:lnSpc>
              <a:spcBef>
                <a:spcPts val="500"/>
              </a:spcBef>
            </a:pPr>
            <a:endParaRPr lang="en-US" sz="1333" dirty="0"/>
          </a:p>
          <a:p>
            <a:pPr marL="0" indent="0" defTabSz="914377">
              <a:lnSpc>
                <a:spcPts val="1600"/>
              </a:lnSpc>
              <a:spcBef>
                <a:spcPts val="1000"/>
              </a:spcBef>
              <a:buNone/>
            </a:pPr>
            <a:endParaRPr lang="en-US" sz="1333" dirty="0"/>
          </a:p>
        </p:txBody>
      </p:sp>
      <p:sp>
        <p:nvSpPr>
          <p:cNvPr id="6" name="Text Placeholder 2">
            <a:extLst>
              <a:ext uri="{FF2B5EF4-FFF2-40B4-BE49-F238E27FC236}">
                <a16:creationId xmlns:a16="http://schemas.microsoft.com/office/drawing/2014/main" id="{50D25531-A702-CA42-89F2-5D088E73F8E0}"/>
              </a:ext>
            </a:extLst>
          </p:cNvPr>
          <p:cNvSpPr txBox="1">
            <a:spLocks/>
          </p:cNvSpPr>
          <p:nvPr/>
        </p:nvSpPr>
        <p:spPr>
          <a:xfrm>
            <a:off x="322982" y="4176993"/>
            <a:ext cx="4906031" cy="2232388"/>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rgbClr val="726963"/>
                </a:solidFill>
                <a:latin typeface="Verdana" charset="0"/>
                <a:ea typeface="Verdana" charset="0"/>
                <a:cs typeface="Verdana"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rgbClr val="726963"/>
                </a:solidFill>
                <a:latin typeface="Verdana" charset="0"/>
                <a:ea typeface="Verdana" charset="0"/>
                <a:cs typeface="Verdana"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rgbClr val="726963"/>
                </a:solidFill>
                <a:latin typeface="Verdana" charset="0"/>
                <a:ea typeface="Verdana" charset="0"/>
                <a:cs typeface="Verdana"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rgbClr val="726963"/>
                </a:solidFill>
                <a:latin typeface="Verdana" charset="0"/>
                <a:ea typeface="Verdana" charset="0"/>
                <a:cs typeface="Verdana"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rgbClr val="726963"/>
                </a:solidFill>
                <a:latin typeface="Verdana" charset="0"/>
                <a:ea typeface="Verdana" charset="0"/>
                <a:cs typeface="Verdana"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defTabSz="914377">
              <a:lnSpc>
                <a:spcPct val="120000"/>
              </a:lnSpc>
              <a:spcBef>
                <a:spcPts val="1000"/>
              </a:spcBef>
              <a:buNone/>
            </a:pPr>
            <a:r>
              <a:rPr lang="en-US" sz="1867" dirty="0"/>
              <a:t>Our combined IT industry knowledge and technology expertise have earned us numerous Microsoft honors through the years.</a:t>
            </a:r>
          </a:p>
        </p:txBody>
      </p:sp>
      <p:pic>
        <p:nvPicPr>
          <p:cNvPr id="8" name="Picture 7">
            <a:extLst>
              <a:ext uri="{FF2B5EF4-FFF2-40B4-BE49-F238E27FC236}">
                <a16:creationId xmlns:a16="http://schemas.microsoft.com/office/drawing/2014/main" id="{9A1594F4-3964-DB4F-992A-FCBE92F96B2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198186" y="1513721"/>
            <a:ext cx="941119" cy="1187257"/>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456043" y="1586532"/>
            <a:ext cx="2425405" cy="2039237"/>
          </a:xfrm>
          <a:prstGeom prst="rect">
            <a:avLst/>
          </a:prstGeom>
        </p:spPr>
      </p:pic>
    </p:spTree>
    <p:extLst>
      <p:ext uri="{BB962C8B-B14F-4D97-AF65-F5344CB8AC3E}">
        <p14:creationId xmlns:p14="http://schemas.microsoft.com/office/powerpoint/2010/main" val="2608993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FD621-7D28-644D-A00A-943FC40754C8}"/>
              </a:ext>
            </a:extLst>
          </p:cNvPr>
          <p:cNvSpPr>
            <a:spLocks noGrp="1"/>
          </p:cNvSpPr>
          <p:nvPr>
            <p:ph type="ctrTitle"/>
          </p:nvPr>
        </p:nvSpPr>
        <p:spPr/>
        <p:txBody>
          <a:bodyPr/>
          <a:lstStyle/>
          <a:p>
            <a:r>
              <a:rPr lang="en-US" dirty="0"/>
              <a:t>What is a Conversational Agent</a:t>
            </a:r>
          </a:p>
        </p:txBody>
      </p:sp>
      <p:sp>
        <p:nvSpPr>
          <p:cNvPr id="3" name="Subtitle 2">
            <a:extLst>
              <a:ext uri="{FF2B5EF4-FFF2-40B4-BE49-F238E27FC236}">
                <a16:creationId xmlns:a16="http://schemas.microsoft.com/office/drawing/2014/main" id="{CEFC1103-55A3-8942-8184-B35E3813E4AE}"/>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81386667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69223" y="0"/>
            <a:ext cx="12680061" cy="6317397"/>
          </a:xfrm>
          <a:prstGeom prst="rect">
            <a:avLst/>
          </a:prstGeom>
        </p:spPr>
      </p:pic>
      <p:sp>
        <p:nvSpPr>
          <p:cNvPr id="3" name="Rectangle 2"/>
          <p:cNvSpPr/>
          <p:nvPr/>
        </p:nvSpPr>
        <p:spPr>
          <a:xfrm>
            <a:off x="1693402" y="710790"/>
            <a:ext cx="8954813" cy="4540469"/>
          </a:xfrm>
          <a:prstGeom prst="rect">
            <a:avLst/>
          </a:prstGeom>
          <a:solidFill>
            <a:srgbClr val="582873">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a:solidFill>
                <a:prstClr val="white"/>
              </a:solidFill>
              <a:latin typeface="Calibri" panose="020F0502020204030204"/>
            </a:endParaRPr>
          </a:p>
        </p:txBody>
      </p:sp>
      <p:sp>
        <p:nvSpPr>
          <p:cNvPr id="19" name="Title 1">
            <a:extLst>
              <a:ext uri="{FF2B5EF4-FFF2-40B4-BE49-F238E27FC236}">
                <a16:creationId xmlns:a16="http://schemas.microsoft.com/office/drawing/2014/main" id="{3D7A00B2-9B30-7A47-BAB1-F5F397183500}"/>
              </a:ext>
            </a:extLst>
          </p:cNvPr>
          <p:cNvSpPr txBox="1">
            <a:spLocks/>
          </p:cNvSpPr>
          <p:nvPr/>
        </p:nvSpPr>
        <p:spPr>
          <a:xfrm>
            <a:off x="2810432" y="2140263"/>
            <a:ext cx="7389664" cy="3110996"/>
          </a:xfrm>
          <a:prstGeom prst="rect">
            <a:avLst/>
          </a:prstGeom>
        </p:spPr>
        <p:txBody>
          <a:bodyPr anchor="t" anchorCtr="0">
            <a:noAutofit/>
          </a:bodyPr>
          <a:lstStyle>
            <a:lvl1pPr algn="l" defTabSz="685800" rtl="0" eaLnBrk="1" latinLnBrk="0" hangingPunct="1">
              <a:lnSpc>
                <a:spcPct val="90000"/>
              </a:lnSpc>
              <a:spcBef>
                <a:spcPct val="0"/>
              </a:spcBef>
              <a:buNone/>
              <a:defRPr sz="4500" kern="1200">
                <a:solidFill>
                  <a:srgbClr val="706259"/>
                </a:solidFill>
                <a:latin typeface="Verdana" charset="0"/>
                <a:ea typeface="Verdana" charset="0"/>
                <a:cs typeface="Verdana" charset="0"/>
              </a:defRPr>
            </a:lvl1pPr>
          </a:lstStyle>
          <a:p>
            <a:pPr defTabSz="914377"/>
            <a:r>
              <a:rPr lang="en-US" sz="3200" dirty="0">
                <a:solidFill>
                  <a:prstClr val="white"/>
                </a:solidFill>
              </a:rPr>
              <a:t>Conversational Agents are artificial intelligence computer programs that communicate with people using natural language.</a:t>
            </a:r>
          </a:p>
        </p:txBody>
      </p:sp>
      <p:sp>
        <p:nvSpPr>
          <p:cNvPr id="6" name="TextBox 5"/>
          <p:cNvSpPr txBox="1"/>
          <p:nvPr/>
        </p:nvSpPr>
        <p:spPr>
          <a:xfrm flipH="1">
            <a:off x="1902804" y="457256"/>
            <a:ext cx="1137920" cy="5016630"/>
          </a:xfrm>
          <a:prstGeom prst="rect">
            <a:avLst/>
          </a:prstGeom>
          <a:noFill/>
        </p:spPr>
        <p:txBody>
          <a:bodyPr wrap="square" rtlCol="0">
            <a:spAutoFit/>
          </a:bodyPr>
          <a:lstStyle/>
          <a:p>
            <a:pPr defTabSz="914377"/>
            <a:r>
              <a:rPr lang="en-US" sz="31999" dirty="0">
                <a:solidFill>
                  <a:prstClr val="white">
                    <a:alpha val="27000"/>
                  </a:prstClr>
                </a:solidFill>
                <a:latin typeface="Verdana" panose="020B0604030504040204" pitchFamily="34" charset="0"/>
                <a:ea typeface="Verdana" panose="020B0604030504040204" pitchFamily="34" charset="0"/>
              </a:rPr>
              <a:t>“</a:t>
            </a:r>
          </a:p>
        </p:txBody>
      </p:sp>
    </p:spTree>
    <p:extLst>
      <p:ext uri="{BB962C8B-B14F-4D97-AF65-F5344CB8AC3E}">
        <p14:creationId xmlns:p14="http://schemas.microsoft.com/office/powerpoint/2010/main" val="1264139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__MICROSOFT_TRANSLATOR_CLM_SLIDEINFO" val="{&quot;Guid&quot;:&quot;ccb9e1d4-f085-4fc0-80f4-f550e041988b&quot;,&quot;TimeStamp&quot;:&quot;2017-07-12T10:39:32.0239861-04:00&quot;}"/>
</p:tagLst>
</file>

<file path=ppt/tags/tag2.xml><?xml version="1.0" encoding="utf-8"?>
<p:tagLst xmlns:a="http://schemas.openxmlformats.org/drawingml/2006/main" xmlns:r="http://schemas.openxmlformats.org/officeDocument/2006/relationships" xmlns:p="http://schemas.openxmlformats.org/presentationml/2006/main">
  <p:tag name="__MICROSOFT_TRANSLATOR_CLM_SLIDEINFO" val="{&quot;Guid&quot;:&quot;aa5601a4-9fea-48f8-9f2b-49a739fd4e7b&quot;,&quot;TimeStamp&quot;:&quot;2018-01-15T08:38:45.2658386+05:30&quot;}"/>
</p:tagLst>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4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0C7F4B86-C44D-1C4E-86B8-BC5F011065A2}" vid="{A907E963-A896-8744-9875-CAAEA2458537}"/>
    </a:ext>
  </a:extLst>
</a:theme>
</file>

<file path=ppt/theme/theme11.xml><?xml version="1.0" encoding="utf-8"?>
<a:theme xmlns:a="http://schemas.openxmlformats.org/drawingml/2006/main" name="1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12.xml><?xml version="1.0" encoding="utf-8"?>
<a:theme xmlns:a="http://schemas.openxmlformats.org/drawingml/2006/main" name="5-50201_Microsoft_Ready_Template">
  <a:themeElements>
    <a:clrScheme name="Microsoft Ready + Microsoft Inspire">
      <a:dk1>
        <a:srgbClr val="1A1A1A"/>
      </a:dk1>
      <a:lt1>
        <a:srgbClr val="FFFFFF"/>
      </a:lt1>
      <a:dk2>
        <a:srgbClr val="0D0D0D"/>
      </a:dk2>
      <a:lt2>
        <a:srgbClr val="E6E6E6"/>
      </a:lt2>
      <a:accent1>
        <a:srgbClr val="0078D4"/>
      </a:accent1>
      <a:accent2>
        <a:srgbClr val="002050"/>
      </a:accent2>
      <a:accent3>
        <a:srgbClr val="737373"/>
      </a:accent3>
      <a:accent4>
        <a:srgbClr val="5C2D91"/>
      </a:accent4>
      <a:accent5>
        <a:srgbClr val="BAD80A"/>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Template.potx" id="{5F77714E-CA00-415A-8458-979F19FCEF73}" vid="{82C78859-7BB8-4D41-BFD2-BC7351C3FA4D}"/>
    </a:ext>
  </a:extLst>
</a:theme>
</file>

<file path=ppt/theme/theme13.xml><?xml version="1.0" encoding="utf-8"?>
<a:theme xmlns:a="http://schemas.openxmlformats.org/drawingml/2006/main" name="3_PRISM15_Azure_Growth_Keynote_Outline_TNumoto_v2">
  <a:themeElements>
    <a:clrScheme name="PRISM FY15">
      <a:dk1>
        <a:srgbClr val="1E1E1E"/>
      </a:dk1>
      <a:lt1>
        <a:srgbClr val="FFFFFF"/>
      </a:lt1>
      <a:dk2>
        <a:srgbClr val="00188F"/>
      </a:dk2>
      <a:lt2>
        <a:srgbClr val="D2D2D2"/>
      </a:lt2>
      <a:accent1>
        <a:srgbClr val="00188F"/>
      </a:accent1>
      <a:accent2>
        <a:srgbClr val="BAD80A"/>
      </a:accent2>
      <a:accent3>
        <a:srgbClr val="008A00"/>
      </a:accent3>
      <a:accent4>
        <a:srgbClr val="EC008C"/>
      </a:accent4>
      <a:accent5>
        <a:srgbClr val="FFF100"/>
      </a:accent5>
      <a:accent6>
        <a:srgbClr val="B4009E"/>
      </a:accent6>
      <a:hlink>
        <a:srgbClr val="008272"/>
      </a:hlink>
      <a:folHlink>
        <a:srgbClr val="0082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6630" tIns="149217" rIns="46630" bIns="149217" numCol="1" spcCol="0" rtlCol="0" fromWordArt="0" anchor="ctr" anchorCtr="0" forceAA="0" compatLnSpc="1">
        <a:prstTxWarp prst="textNoShape">
          <a:avLst/>
        </a:prstTxWarp>
        <a:noAutofit/>
      </a:bodyPr>
      <a:lstStyle>
        <a:defPPr defTabSz="951028" fontAlgn="base">
          <a:lnSpc>
            <a:spcPct val="90000"/>
          </a:lnSpc>
          <a:spcBef>
            <a:spcPct val="0"/>
          </a:spcBef>
          <a:spcAft>
            <a:spcPct val="0"/>
          </a:spcAft>
          <a:defRPr sz="204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ISM15_Azure_Growth_Keynote_TNumoto_v2" id="{74F41116-91F5-481D-8048-FDE3BD049B4A}" vid="{3D2C0CD8-7001-490E-BE60-13B14081A20D}"/>
    </a:ext>
  </a:extLst>
</a:theme>
</file>

<file path=ppt/theme/theme14.xml><?xml version="1.0" encoding="utf-8"?>
<a:theme xmlns:a="http://schemas.openxmlformats.org/drawingml/2006/main" name="2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15.xml><?xml version="1.0" encoding="utf-8"?>
<a:theme xmlns:a="http://schemas.openxmlformats.org/drawingml/2006/main" name="6_WHITE TEMPLATE">
  <a:themeElements>
    <a:clrScheme name="TT - Blue with white">
      <a:dk1>
        <a:srgbClr val="353535"/>
      </a:dk1>
      <a:lt1>
        <a:srgbClr val="FFFFFF"/>
      </a:lt1>
      <a:dk2>
        <a:srgbClr val="002050"/>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16.xml><?xml version="1.0" encoding="utf-8"?>
<a:theme xmlns:a="http://schemas.openxmlformats.org/drawingml/2006/main" name="5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0C7F4B86-C44D-1C4E-86B8-BC5F011065A2}" vid="{A907E963-A896-8744-9875-CAAEA2458537}"/>
    </a:ext>
  </a:extLst>
</a:theme>
</file>

<file path=ppt/theme/theme1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SMSG Readiness Master Template 16x9_MODIFIED">
  <a:themeElements>
    <a:clrScheme name="Custom 2">
      <a:dk1>
        <a:srgbClr val="3F3F3F"/>
      </a:dk1>
      <a:lt1>
        <a:sysClr val="window" lastClr="FFFFFF"/>
      </a:lt1>
      <a:dk2>
        <a:srgbClr val="3F3F3F"/>
      </a:dk2>
      <a:lt2>
        <a:srgbClr val="FFFFFF"/>
      </a:lt2>
      <a:accent1>
        <a:srgbClr val="002050"/>
      </a:accent1>
      <a:accent2>
        <a:srgbClr val="00188F"/>
      </a:accent2>
      <a:accent3>
        <a:srgbClr val="0078D7"/>
      </a:accent3>
      <a:accent4>
        <a:srgbClr val="BAD80A"/>
      </a:accent4>
      <a:accent5>
        <a:srgbClr val="008272"/>
      </a:accent5>
      <a:accent6>
        <a:srgbClr val="00B294"/>
      </a:accent6>
      <a:hlink>
        <a:srgbClr val="00BCF2"/>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SGR Readiness Template_010415" id="{82D3D4E7-D223-4A60-81A2-37362F89B327}" vid="{51F33C4D-D8AA-44B3-AE4F-BCF1547D16F5}"/>
    </a:ext>
  </a:extLst>
</a:theme>
</file>

<file path=ppt/theme/theme3.xml><?xml version="1.0" encoding="utf-8"?>
<a:theme xmlns:a="http://schemas.openxmlformats.org/drawingml/2006/main" name="1_WHITE TEMPLATE">
  <a:themeElements>
    <a:clrScheme name="TT - Blue with white">
      <a:dk1>
        <a:srgbClr val="353535"/>
      </a:dk1>
      <a:lt1>
        <a:srgbClr val="FFFFFF"/>
      </a:lt1>
      <a:dk2>
        <a:srgbClr val="002050"/>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4.xml><?xml version="1.0" encoding="utf-8"?>
<a:theme xmlns:a="http://schemas.openxmlformats.org/drawingml/2006/main" name="1_LIGHT TEMPLATE">
  <a:themeElements>
    <a:clrScheme name="BT - Blue on white">
      <a:dk1>
        <a:srgbClr val="505050"/>
      </a:dk1>
      <a:lt1>
        <a:srgbClr val="FFFFFF"/>
      </a:lt1>
      <a:dk2>
        <a:srgbClr val="0078D7"/>
      </a:dk2>
      <a:lt2>
        <a:srgbClr val="00BCF2"/>
      </a:lt2>
      <a:accent1>
        <a:srgbClr val="0078D7"/>
      </a:accent1>
      <a:accent2>
        <a:srgbClr val="002050"/>
      </a:accent2>
      <a:accent3>
        <a:srgbClr val="D83B01"/>
      </a:accent3>
      <a:accent4>
        <a:srgbClr val="5C2D91"/>
      </a:accent4>
      <a:accent5>
        <a:srgbClr val="008272"/>
      </a:accent5>
      <a:accent6>
        <a:srgbClr val="B4009E"/>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BLUE_2015_4.potx" id="{280B0584-D3E0-4FDF-AF7B-DC9201B1C6A4}" vid="{BD0412F3-0F64-434F-968B-D425D17D0172}"/>
    </a:ext>
  </a:extLst>
</a:theme>
</file>

<file path=ppt/theme/theme5.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0C7F4B86-C44D-1C4E-86B8-BC5F011065A2}" vid="{A907E963-A896-8744-9875-CAAEA2458537}"/>
    </a:ext>
  </a:extLst>
</a:theme>
</file>

<file path=ppt/theme/theme6.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6-30537_Envision 2016 Keynote Templat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Envision_2016_Keynote_16x9_Template_033016" id="{6BB7CA33-D663-4366-BD8A-38B270669132}" vid="{152881AD-48A7-43F3-9C33-242C8A6BA4A7}"/>
    </a:ext>
  </a:extLst>
</a:theme>
</file>

<file path=docProps/app.xml><?xml version="1.0" encoding="utf-8"?>
<Properties xmlns="http://schemas.openxmlformats.org/officeDocument/2006/extended-properties" xmlns:vt="http://schemas.openxmlformats.org/officeDocument/2006/docPropsVTypes">
  <TotalTime>4294</TotalTime>
  <Words>6522</Words>
  <Application>Microsoft Macintosh PowerPoint</Application>
  <PresentationFormat>Widescreen</PresentationFormat>
  <Paragraphs>1002</Paragraphs>
  <Slides>59</Slides>
  <Notes>48</Notes>
  <HiddenSlides>2</HiddenSlides>
  <MMClips>2</MMClips>
  <ScaleCrop>false</ScaleCrop>
  <HeadingPairs>
    <vt:vector size="6" baseType="variant">
      <vt:variant>
        <vt:lpstr>Fonts Used</vt:lpstr>
      </vt:variant>
      <vt:variant>
        <vt:i4>13</vt:i4>
      </vt:variant>
      <vt:variant>
        <vt:lpstr>Theme</vt:lpstr>
      </vt:variant>
      <vt:variant>
        <vt:i4>16</vt:i4>
      </vt:variant>
      <vt:variant>
        <vt:lpstr>Slide Titles</vt:lpstr>
      </vt:variant>
      <vt:variant>
        <vt:i4>59</vt:i4>
      </vt:variant>
    </vt:vector>
  </HeadingPairs>
  <TitlesOfParts>
    <vt:vector size="88" baseType="lpstr">
      <vt:lpstr>Arial</vt:lpstr>
      <vt:lpstr>Calibri</vt:lpstr>
      <vt:lpstr>Calibri Light</vt:lpstr>
      <vt:lpstr>Consolas</vt:lpstr>
      <vt:lpstr>Klinic Slab Book</vt:lpstr>
      <vt:lpstr>Segoe UI</vt:lpstr>
      <vt:lpstr>Segoe UI Bold</vt:lpstr>
      <vt:lpstr>Segoe UI Light</vt:lpstr>
      <vt:lpstr>Segoe UI Semibold</vt:lpstr>
      <vt:lpstr>Segoe UI Semilight</vt:lpstr>
      <vt:lpstr>segoe-ui_normal</vt:lpstr>
      <vt:lpstr>Verdana</vt:lpstr>
      <vt:lpstr>Wingdings</vt:lpstr>
      <vt:lpstr>1_Office Theme</vt:lpstr>
      <vt:lpstr>1_SMSG Readiness Master Template 16x9_MODIFIED</vt:lpstr>
      <vt:lpstr>1_WHITE TEMPLATE</vt:lpstr>
      <vt:lpstr>1_LIGHT TEMPLATE</vt:lpstr>
      <vt:lpstr>2_Office Theme</vt:lpstr>
      <vt:lpstr>C+E Readiness Template</vt:lpstr>
      <vt:lpstr>Office Theme</vt:lpstr>
      <vt:lpstr>3_Office Theme</vt:lpstr>
      <vt:lpstr>6-30537_Envision 2016 Keynote Template</vt:lpstr>
      <vt:lpstr>4_Office Theme</vt:lpstr>
      <vt:lpstr>1_C+E Readiness Template</vt:lpstr>
      <vt:lpstr>5-50201_Microsoft_Ready_Template</vt:lpstr>
      <vt:lpstr>3_PRISM15_Azure_Growth_Keynote_Outline_TNumoto_v2</vt:lpstr>
      <vt:lpstr>2_WHITE TEMPLATE</vt:lpstr>
      <vt:lpstr>6_WHITE TEMPLATE</vt:lpstr>
      <vt:lpstr>5_Office Theme</vt:lpstr>
      <vt:lpstr>PowerPoint Presentation</vt:lpstr>
      <vt:lpstr>Bot in a Day</vt:lpstr>
      <vt:lpstr>Agenda</vt:lpstr>
      <vt:lpstr>PowerPoint Presentation</vt:lpstr>
      <vt:lpstr>PowerPoint Presentation</vt:lpstr>
      <vt:lpstr>Pillars of Digital Innovation</vt:lpstr>
      <vt:lpstr>Awards </vt:lpstr>
      <vt:lpstr>What is a Conversational Agent</vt:lpstr>
      <vt:lpstr>PowerPoint Presentation</vt:lpstr>
      <vt:lpstr>Why Now?</vt:lpstr>
      <vt:lpstr>Why Should You Care?</vt:lpstr>
      <vt:lpstr>BREADTH Microsoft AI Platform: Azure + AI</vt:lpstr>
      <vt:lpstr>AI resources Get started</vt:lpstr>
      <vt:lpstr>Why a bot? </vt:lpstr>
      <vt:lpstr>PowerPoint Presentation</vt:lpstr>
      <vt:lpstr>Demo</vt:lpstr>
      <vt:lpstr>Understand Technology Capability</vt:lpstr>
      <vt:lpstr>PowerPoint Presentation</vt:lpstr>
      <vt:lpstr>PowerPoint Presentation</vt:lpstr>
      <vt:lpstr>PowerPoint Presentation</vt:lpstr>
      <vt:lpstr>PowerPoint Presentation</vt:lpstr>
      <vt:lpstr>Microsoft Cognitive Services Customization</vt:lpstr>
      <vt:lpstr>BUSINESS USER ACCESSIBILITY QnA Maker</vt:lpstr>
      <vt:lpstr>PowerPoint Presentation</vt:lpstr>
      <vt:lpstr>Supporting Technologies</vt:lpstr>
      <vt:lpstr>Mapping Bot Capability to Organization Objectives</vt:lpstr>
      <vt:lpstr>PowerPoint Presentation</vt:lpstr>
      <vt:lpstr>PowerPoint Presentation</vt:lpstr>
      <vt:lpstr>Language Understanding (LUIS)</vt:lpstr>
      <vt:lpstr>Natural Language Understanding (NLU) Engine</vt:lpstr>
      <vt:lpstr>Design Domains and Intents</vt:lpstr>
      <vt:lpstr>PowerPoint Presentation</vt:lpstr>
      <vt:lpstr>PowerPoint Presentation</vt:lpstr>
      <vt:lpstr>Designing Entities</vt:lpstr>
      <vt:lpstr>PowerPoint Presentation</vt:lpstr>
      <vt:lpstr>PowerPoint Presentation</vt:lpstr>
      <vt:lpstr>Managing Utterances</vt:lpstr>
      <vt:lpstr>PowerPoint Presentation</vt:lpstr>
      <vt:lpstr>PowerPoint Presentation</vt:lpstr>
      <vt:lpstr>Best Practices</vt:lpstr>
      <vt:lpstr>PowerPoint Presentation</vt:lpstr>
      <vt:lpstr>https://github.com/kwood-insight/LearnAI-Bootcamp  9:45-10:45AM (take breaks as needed) Tip: go slow, read carefully, don’t skip steps   TIP: Make sure you create EchoBot NOT BasicBot in Portal  </vt:lpstr>
      <vt:lpstr>Azure Search</vt:lpstr>
      <vt:lpstr>PowerPoint Presentation</vt:lpstr>
      <vt:lpstr>Typical workflow</vt:lpstr>
      <vt:lpstr>https://github.com/kwood-insight/LearnAI-Bootcamp  11AM-12PM (take breaks as needed) Tip: go slow, read carefully, don’t skip steps     </vt:lpstr>
      <vt:lpstr>Creating Intelligent Bots</vt:lpstr>
      <vt:lpstr>Effective Design Research</vt:lpstr>
      <vt:lpstr>PowerPoint Presentation</vt:lpstr>
      <vt:lpstr>Conversation patterns</vt:lpstr>
      <vt:lpstr>PowerPoint Presentation</vt:lpstr>
      <vt:lpstr>PowerPoint Presentation</vt:lpstr>
      <vt:lpstr>PowerPoint Presentation</vt:lpstr>
      <vt:lpstr>PowerPoint Presentation</vt:lpstr>
      <vt:lpstr>Conversational mechanisms</vt:lpstr>
      <vt:lpstr>Customer Story</vt:lpstr>
      <vt:lpstr>Personal Financial Assistant</vt:lpstr>
      <vt:lpstr>https://github.com/kwood-insight/LearnAI-Bootcamp  1-3PM (take breaks as needed) Tip: go slow, read carefully, don’t skip steps   TIP: Make sure you create EchoBot NOT BasicBot in Portal  </vt:lpstr>
      <vt:lpstr>https://github.com/kwood-insight/LearnAI-Bootcamp  3-4PM (take breaks as needed) Tip: go slow, read carefully, don’t skip steps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Wood, Keith</dc:creator>
  <cp:lastModifiedBy>Wood, Keith</cp:lastModifiedBy>
  <cp:revision>2</cp:revision>
  <dcterms:created xsi:type="dcterms:W3CDTF">2018-11-27T23:27:12Z</dcterms:created>
  <dcterms:modified xsi:type="dcterms:W3CDTF">2019-01-09T16:18:28Z</dcterms:modified>
</cp:coreProperties>
</file>

<file path=docProps/thumbnail.jpeg>
</file>